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1" r:id="rId2"/>
    <p:sldId id="272" r:id="rId3"/>
    <p:sldId id="286" r:id="rId4"/>
    <p:sldId id="263" r:id="rId5"/>
    <p:sldId id="288" r:id="rId6"/>
    <p:sldId id="266" r:id="rId7"/>
    <p:sldId id="267" r:id="rId8"/>
    <p:sldId id="289" r:id="rId9"/>
    <p:sldId id="291" r:id="rId10"/>
    <p:sldId id="292" r:id="rId11"/>
    <p:sldId id="293" r:id="rId12"/>
    <p:sldId id="273" r:id="rId13"/>
    <p:sldId id="274" r:id="rId14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ECFF"/>
    <a:srgbClr val="FFFFFF"/>
    <a:srgbClr val="133176"/>
    <a:srgbClr val="0F5494"/>
    <a:srgbClr val="FFD624"/>
    <a:srgbClr val="3166CF"/>
    <a:srgbClr val="3E6FD2"/>
    <a:srgbClr val="2D5EC1"/>
    <a:srgbClr val="BDDE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7689CC-0CA6-4329-B741-A024A026440C}" type="doc">
      <dgm:prSet loTypeId="urn:microsoft.com/office/officeart/2005/8/layout/bProcess4" loCatId="process" qsTypeId="urn:microsoft.com/office/officeart/2005/8/quickstyle/3d2" qsCatId="3D" csTypeId="urn:microsoft.com/office/officeart/2005/8/colors/colorful5" csCatId="colorful" phldr="1"/>
      <dgm:spPr/>
    </dgm:pt>
    <dgm:pt modelId="{3A9FAA49-8031-4824-A3BE-1981B3B02007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2018: </a:t>
          </a:r>
          <a:r>
            <a:rPr lang="de-DE" sz="2000" b="1" dirty="0" err="1" smtClean="0">
              <a:solidFill>
                <a:srgbClr val="FFFF00"/>
              </a:solidFill>
            </a:rPr>
            <a:t>collection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of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user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needs</a:t>
          </a:r>
          <a:endParaRPr lang="en-GB" sz="2000" b="1" dirty="0">
            <a:solidFill>
              <a:srgbClr val="FFFF00"/>
            </a:solidFill>
          </a:endParaRPr>
        </a:p>
      </dgm:t>
    </dgm:pt>
    <dgm:pt modelId="{9F28F280-0AA2-4B4B-A45D-0299B02337BA}" type="parTrans" cxnId="{204C3336-ACCA-4E7E-8344-5088EC4D4A57}">
      <dgm:prSet/>
      <dgm:spPr/>
      <dgm:t>
        <a:bodyPr/>
        <a:lstStyle/>
        <a:p>
          <a:endParaRPr lang="en-GB" sz="3200"/>
        </a:p>
      </dgm:t>
    </dgm:pt>
    <dgm:pt modelId="{A86D2FFA-B4B3-4740-8DE4-0346A8015283}" type="sibTrans" cxnId="{204C3336-ACCA-4E7E-8344-5088EC4D4A57}">
      <dgm:prSet custT="1"/>
      <dgm:spPr/>
      <dgm:t>
        <a:bodyPr/>
        <a:lstStyle/>
        <a:p>
          <a:endParaRPr lang="en-GB" sz="900"/>
        </a:p>
      </dgm:t>
    </dgm:pt>
    <dgm:pt modelId="{E3C73249-A0DD-4514-A206-4EA08F358277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06/18-02/19 </a:t>
          </a:r>
          <a:r>
            <a:rPr lang="de-DE" sz="2000" b="1" dirty="0" err="1" smtClean="0">
              <a:solidFill>
                <a:srgbClr val="FFFF00"/>
              </a:solidFill>
            </a:rPr>
            <a:t>development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of</a:t>
          </a:r>
          <a:r>
            <a:rPr lang="de-DE" sz="2000" b="1" dirty="0" smtClean="0">
              <a:solidFill>
                <a:srgbClr val="FFFF00"/>
              </a:solidFill>
            </a:rPr>
            <a:t> MQs  (TF/ WGs)</a:t>
          </a:r>
          <a:endParaRPr lang="en-GB" sz="2000" b="1" dirty="0">
            <a:solidFill>
              <a:srgbClr val="FFFF00"/>
            </a:solidFill>
          </a:endParaRPr>
        </a:p>
      </dgm:t>
    </dgm:pt>
    <dgm:pt modelId="{3255843D-1F0F-42C6-86F7-C52A6F644AB2}" type="parTrans" cxnId="{A1BE8B69-9A2B-4E3B-8E9F-2D114E032381}">
      <dgm:prSet/>
      <dgm:spPr/>
      <dgm:t>
        <a:bodyPr/>
        <a:lstStyle/>
        <a:p>
          <a:endParaRPr lang="en-GB" sz="3200"/>
        </a:p>
      </dgm:t>
    </dgm:pt>
    <dgm:pt modelId="{9A335A27-70A6-40A0-A369-5C86E714B2C8}" type="sibTrans" cxnId="{A1BE8B69-9A2B-4E3B-8E9F-2D114E032381}">
      <dgm:prSet custT="1"/>
      <dgm:spPr/>
      <dgm:t>
        <a:bodyPr/>
        <a:lstStyle/>
        <a:p>
          <a:endParaRPr lang="en-GB" sz="900"/>
        </a:p>
      </dgm:t>
    </dgm:pt>
    <dgm:pt modelId="{6609F5F4-05D2-43DC-B134-9827AF93F4C1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02/19 </a:t>
          </a:r>
          <a:r>
            <a:rPr lang="de-DE" sz="2000" b="1" dirty="0" err="1" smtClean="0">
              <a:solidFill>
                <a:srgbClr val="FFFF00"/>
              </a:solidFill>
            </a:rPr>
            <a:t>finalisation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of</a:t>
          </a:r>
          <a:r>
            <a:rPr lang="de-DE" sz="2000" b="1" dirty="0" smtClean="0">
              <a:solidFill>
                <a:srgbClr val="FFFF00"/>
              </a:solidFill>
            </a:rPr>
            <a:t> MQs in ISS WG</a:t>
          </a:r>
          <a:endParaRPr lang="en-GB" sz="2000" b="1" dirty="0">
            <a:solidFill>
              <a:srgbClr val="FFFF00"/>
            </a:solidFill>
          </a:endParaRPr>
        </a:p>
      </dgm:t>
    </dgm:pt>
    <dgm:pt modelId="{AEAB3CDC-A258-47CC-9607-F3D15F12171B}" type="parTrans" cxnId="{EB6E6202-692B-44F6-AE3E-F50169217EDF}">
      <dgm:prSet/>
      <dgm:spPr/>
      <dgm:t>
        <a:bodyPr/>
        <a:lstStyle/>
        <a:p>
          <a:endParaRPr lang="en-GB" sz="3200"/>
        </a:p>
      </dgm:t>
    </dgm:pt>
    <dgm:pt modelId="{5A7BF706-C0FA-44A5-836D-2156F20C3C66}" type="sibTrans" cxnId="{EB6E6202-692B-44F6-AE3E-F50169217EDF}">
      <dgm:prSet custT="1"/>
      <dgm:spPr/>
      <dgm:t>
        <a:bodyPr/>
        <a:lstStyle/>
        <a:p>
          <a:endParaRPr lang="en-GB" sz="900"/>
        </a:p>
      </dgm:t>
    </dgm:pt>
    <dgm:pt modelId="{06AB0EB8-05D6-4FE6-9091-B03EE1D497BF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05/19 ESSC </a:t>
          </a:r>
          <a:r>
            <a:rPr lang="de-DE" sz="2000" b="1" dirty="0" err="1" smtClean="0">
              <a:solidFill>
                <a:srgbClr val="FFFF00"/>
              </a:solidFill>
            </a:rPr>
            <a:t>voting</a:t>
          </a:r>
          <a:r>
            <a:rPr lang="de-DE" sz="2000" b="1" dirty="0" smtClean="0">
              <a:solidFill>
                <a:srgbClr val="FFFF00"/>
              </a:solidFill>
            </a:rPr>
            <a:t> on legal </a:t>
          </a:r>
          <a:r>
            <a:rPr lang="de-DE" sz="2000" b="1" dirty="0" err="1" smtClean="0">
              <a:solidFill>
                <a:srgbClr val="FFFF00"/>
              </a:solidFill>
            </a:rPr>
            <a:t>act</a:t>
          </a:r>
          <a:endParaRPr lang="en-GB" sz="2000" b="1" dirty="0">
            <a:solidFill>
              <a:srgbClr val="FFFF00"/>
            </a:solidFill>
          </a:endParaRPr>
        </a:p>
      </dgm:t>
    </dgm:pt>
    <dgm:pt modelId="{9D749776-18A0-411F-BCA4-9DB2D5AD964E}" type="parTrans" cxnId="{F80B0B9F-29C1-433E-AC68-A34C6E60BF1C}">
      <dgm:prSet/>
      <dgm:spPr/>
      <dgm:t>
        <a:bodyPr/>
        <a:lstStyle/>
        <a:p>
          <a:endParaRPr lang="en-GB" sz="3200"/>
        </a:p>
      </dgm:t>
    </dgm:pt>
    <dgm:pt modelId="{314B849E-CBA1-460A-82CD-1605B5C3C95E}" type="sibTrans" cxnId="{F80B0B9F-29C1-433E-AC68-A34C6E60BF1C}">
      <dgm:prSet custT="1"/>
      <dgm:spPr/>
      <dgm:t>
        <a:bodyPr/>
        <a:lstStyle/>
        <a:p>
          <a:endParaRPr lang="en-GB" sz="900"/>
        </a:p>
      </dgm:t>
    </dgm:pt>
    <dgm:pt modelId="{3961DFAD-0B92-4142-89A7-DA190605C12E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03/19 </a:t>
          </a:r>
          <a:r>
            <a:rPr lang="de-DE" sz="2000" b="1" dirty="0" err="1" smtClean="0">
              <a:solidFill>
                <a:srgbClr val="FFFF00"/>
              </a:solidFill>
            </a:rPr>
            <a:t>Consultation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of</a:t>
          </a:r>
          <a:r>
            <a:rPr lang="de-DE" sz="2000" b="1" dirty="0" smtClean="0">
              <a:solidFill>
                <a:srgbClr val="FFFF00"/>
              </a:solidFill>
            </a:rPr>
            <a:t> EC on legal </a:t>
          </a:r>
          <a:r>
            <a:rPr lang="de-DE" sz="2000" b="1" dirty="0" err="1" smtClean="0">
              <a:solidFill>
                <a:srgbClr val="FFFF00"/>
              </a:solidFill>
            </a:rPr>
            <a:t>act</a:t>
          </a:r>
          <a:endParaRPr lang="en-GB" sz="2000" b="1" dirty="0">
            <a:solidFill>
              <a:srgbClr val="FFFF00"/>
            </a:solidFill>
          </a:endParaRPr>
        </a:p>
      </dgm:t>
    </dgm:pt>
    <dgm:pt modelId="{9679E194-AA74-4687-9D9B-038080EB4023}" type="parTrans" cxnId="{1939DFD4-72D8-4C8F-B2B5-B35C6A6BD8CD}">
      <dgm:prSet/>
      <dgm:spPr/>
      <dgm:t>
        <a:bodyPr/>
        <a:lstStyle/>
        <a:p>
          <a:endParaRPr lang="en-GB" sz="3200"/>
        </a:p>
      </dgm:t>
    </dgm:pt>
    <dgm:pt modelId="{CE4F801B-0146-41C6-8C67-9D2CCCC6A40C}" type="sibTrans" cxnId="{1939DFD4-72D8-4C8F-B2B5-B35C6A6BD8CD}">
      <dgm:prSet custT="1"/>
      <dgm:spPr/>
      <dgm:t>
        <a:bodyPr/>
        <a:lstStyle/>
        <a:p>
          <a:endParaRPr lang="en-GB" sz="900"/>
        </a:p>
      </dgm:t>
    </dgm:pt>
    <dgm:pt modelId="{7ACED008-0D45-452E-8D42-9E2CD5E4EBDF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04/19 </a:t>
          </a:r>
          <a:r>
            <a:rPr lang="de-DE" sz="2000" b="1" dirty="0" err="1" smtClean="0">
              <a:solidFill>
                <a:srgbClr val="FFFF00"/>
              </a:solidFill>
            </a:rPr>
            <a:t>translations</a:t>
          </a:r>
          <a:r>
            <a:rPr lang="de-DE" sz="2000" b="1" dirty="0" smtClean="0">
              <a:solidFill>
                <a:srgbClr val="FFFF00"/>
              </a:solidFill>
            </a:rPr>
            <a:t> in all </a:t>
          </a:r>
          <a:r>
            <a:rPr lang="de-DE" sz="2000" b="1" dirty="0" err="1" smtClean="0">
              <a:solidFill>
                <a:srgbClr val="FFFF00"/>
              </a:solidFill>
            </a:rPr>
            <a:t>official</a:t>
          </a:r>
          <a:r>
            <a:rPr lang="de-DE" sz="2000" b="1" dirty="0" smtClean="0">
              <a:solidFill>
                <a:srgbClr val="FFFF00"/>
              </a:solidFill>
            </a:rPr>
            <a:t> EU </a:t>
          </a:r>
          <a:r>
            <a:rPr lang="de-DE" sz="2000" b="1" dirty="0" err="1" smtClean="0">
              <a:solidFill>
                <a:srgbClr val="FFFF00"/>
              </a:solidFill>
            </a:rPr>
            <a:t>languages</a:t>
          </a:r>
          <a:endParaRPr lang="en-GB" sz="2000" b="1" dirty="0">
            <a:solidFill>
              <a:srgbClr val="FFFF00"/>
            </a:solidFill>
          </a:endParaRPr>
        </a:p>
      </dgm:t>
    </dgm:pt>
    <dgm:pt modelId="{1EED831A-F0FB-4657-B0BA-C4374A0EA700}" type="parTrans" cxnId="{C2A5F144-C09E-485A-B343-0671C6623EED}">
      <dgm:prSet/>
      <dgm:spPr/>
      <dgm:t>
        <a:bodyPr/>
        <a:lstStyle/>
        <a:p>
          <a:endParaRPr lang="en-GB" sz="3200"/>
        </a:p>
      </dgm:t>
    </dgm:pt>
    <dgm:pt modelId="{B0825956-9C87-49A0-8B14-157AEAE40111}" type="sibTrans" cxnId="{C2A5F144-C09E-485A-B343-0671C6623EED}">
      <dgm:prSet custT="1"/>
      <dgm:spPr/>
      <dgm:t>
        <a:bodyPr/>
        <a:lstStyle/>
        <a:p>
          <a:endParaRPr lang="en-GB" sz="900"/>
        </a:p>
      </dgm:t>
    </dgm:pt>
    <dgm:pt modelId="{B5605D2D-9193-4E43-9119-9693D7FD69C8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05/19 </a:t>
          </a:r>
          <a:r>
            <a:rPr lang="de-DE" sz="2000" b="1" dirty="0" err="1" smtClean="0">
              <a:solidFill>
                <a:srgbClr val="FFFF00"/>
              </a:solidFill>
            </a:rPr>
            <a:t>public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consultation</a:t>
          </a:r>
          <a:r>
            <a:rPr lang="de-DE" sz="2000" b="1" dirty="0" smtClean="0">
              <a:solidFill>
                <a:srgbClr val="FFFF00"/>
              </a:solidFill>
            </a:rPr>
            <a:t> on legal </a:t>
          </a:r>
          <a:r>
            <a:rPr lang="de-DE" sz="2000" b="1" dirty="0" err="1" smtClean="0">
              <a:solidFill>
                <a:srgbClr val="FFFF00"/>
              </a:solidFill>
            </a:rPr>
            <a:t>act</a:t>
          </a:r>
          <a:endParaRPr lang="en-GB" sz="2000" b="1" dirty="0">
            <a:solidFill>
              <a:srgbClr val="FFFF00"/>
            </a:solidFill>
          </a:endParaRPr>
        </a:p>
      </dgm:t>
    </dgm:pt>
    <dgm:pt modelId="{710D5BCC-2234-4A3A-A094-C8233C5FBF9B}" type="parTrans" cxnId="{F653CBD6-ADA7-4EE8-8A99-345D965096AA}">
      <dgm:prSet/>
      <dgm:spPr/>
      <dgm:t>
        <a:bodyPr/>
        <a:lstStyle/>
        <a:p>
          <a:endParaRPr lang="en-GB" sz="3200"/>
        </a:p>
      </dgm:t>
    </dgm:pt>
    <dgm:pt modelId="{510FC74D-C33D-4370-8F9A-BAFF59713A2F}" type="sibTrans" cxnId="{F653CBD6-ADA7-4EE8-8A99-345D965096AA}">
      <dgm:prSet custT="1"/>
      <dgm:spPr/>
      <dgm:t>
        <a:bodyPr/>
        <a:lstStyle/>
        <a:p>
          <a:endParaRPr lang="en-GB" sz="900"/>
        </a:p>
      </dgm:t>
    </dgm:pt>
    <dgm:pt modelId="{92E0EDFE-5593-4A0B-94AE-DABBDC0050A8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07-10/19 </a:t>
          </a:r>
          <a:endParaRPr lang="en-GB" sz="2000" b="1" dirty="0">
            <a:solidFill>
              <a:srgbClr val="FFFF00"/>
            </a:solidFill>
          </a:endParaRPr>
        </a:p>
      </dgm:t>
    </dgm:pt>
    <dgm:pt modelId="{FA42C9F5-1B4D-4665-9E8B-7043E30FE4DA}" type="parTrans" cxnId="{039B0C46-5FEA-4604-8738-FD4EF1D8022E}">
      <dgm:prSet/>
      <dgm:spPr/>
      <dgm:t>
        <a:bodyPr/>
        <a:lstStyle/>
        <a:p>
          <a:endParaRPr lang="en-GB" sz="3200"/>
        </a:p>
      </dgm:t>
    </dgm:pt>
    <dgm:pt modelId="{2B4AA57E-946C-4FD4-8EA8-AC2FDA30B794}" type="sibTrans" cxnId="{039B0C46-5FEA-4604-8738-FD4EF1D8022E}">
      <dgm:prSet custT="1"/>
      <dgm:spPr/>
      <dgm:t>
        <a:bodyPr/>
        <a:lstStyle/>
        <a:p>
          <a:endParaRPr lang="en-GB" sz="900"/>
        </a:p>
      </dgm:t>
    </dgm:pt>
    <dgm:pt modelId="{AE510D00-5E78-4737-9BD8-7A6BAD8FE2A4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11/2018 </a:t>
          </a:r>
          <a:r>
            <a:rPr lang="de-DE" sz="2000" b="1" dirty="0" err="1" smtClean="0">
              <a:solidFill>
                <a:srgbClr val="FFFF00"/>
              </a:solidFill>
            </a:rPr>
            <a:t>adoption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of</a:t>
          </a:r>
          <a:r>
            <a:rPr lang="de-DE" sz="2000" b="1" dirty="0" smtClean="0">
              <a:solidFill>
                <a:srgbClr val="FFFF00"/>
              </a:solidFill>
            </a:rPr>
            <a:t> legal </a:t>
          </a:r>
          <a:r>
            <a:rPr lang="de-DE" sz="2000" b="1" dirty="0" err="1" smtClean="0">
              <a:solidFill>
                <a:srgbClr val="FFFF00"/>
              </a:solidFill>
            </a:rPr>
            <a:t>act</a:t>
          </a:r>
          <a:endParaRPr lang="en-GB" sz="2000" b="1" dirty="0">
            <a:solidFill>
              <a:srgbClr val="FFFF00"/>
            </a:solidFill>
          </a:endParaRPr>
        </a:p>
      </dgm:t>
    </dgm:pt>
    <dgm:pt modelId="{DA955037-C1F4-4FA9-8303-EBC91A32EF1E}" type="parTrans" cxnId="{E56825CA-092E-45FE-BE4D-DDC3A877CCD4}">
      <dgm:prSet/>
      <dgm:spPr/>
      <dgm:t>
        <a:bodyPr/>
        <a:lstStyle/>
        <a:p>
          <a:endParaRPr lang="en-GB" sz="3200"/>
        </a:p>
      </dgm:t>
    </dgm:pt>
    <dgm:pt modelId="{EC8981BE-8F90-475F-B044-B32FB0B857BB}" type="sibTrans" cxnId="{E56825CA-092E-45FE-BE4D-DDC3A877CCD4}">
      <dgm:prSet custT="1"/>
      <dgm:spPr/>
      <dgm:t>
        <a:bodyPr/>
        <a:lstStyle/>
        <a:p>
          <a:endParaRPr lang="en-GB" sz="900"/>
        </a:p>
      </dgm:t>
    </dgm:pt>
    <dgm:pt modelId="{9262882C-BA84-4966-AA6B-0043F6878066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1st </a:t>
          </a:r>
          <a:r>
            <a:rPr lang="de-DE" sz="2000" b="1" dirty="0" err="1" smtClean="0">
              <a:solidFill>
                <a:srgbClr val="FFFF00"/>
              </a:solidFill>
            </a:rPr>
            <a:t>quarter</a:t>
          </a:r>
          <a:r>
            <a:rPr lang="de-DE" sz="2000" b="1" dirty="0" smtClean="0">
              <a:solidFill>
                <a:srgbClr val="FFFF00"/>
              </a:solidFill>
            </a:rPr>
            <a:t> 2020 </a:t>
          </a:r>
          <a:r>
            <a:rPr lang="de-DE" sz="2000" b="1" dirty="0" err="1" smtClean="0">
              <a:solidFill>
                <a:srgbClr val="FFFF00"/>
              </a:solidFill>
            </a:rPr>
            <a:t>data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collection</a:t>
          </a:r>
          <a:endParaRPr lang="en-GB" sz="2000" b="1" dirty="0">
            <a:solidFill>
              <a:srgbClr val="FFFF00"/>
            </a:solidFill>
          </a:endParaRPr>
        </a:p>
      </dgm:t>
    </dgm:pt>
    <dgm:pt modelId="{EC9E5992-4598-400B-B2C5-3F1795DC2055}" type="parTrans" cxnId="{754EDE97-B065-4D2C-A33A-EF3D06CA36EC}">
      <dgm:prSet/>
      <dgm:spPr/>
      <dgm:t>
        <a:bodyPr/>
        <a:lstStyle/>
        <a:p>
          <a:endParaRPr lang="en-GB" sz="3200"/>
        </a:p>
      </dgm:t>
    </dgm:pt>
    <dgm:pt modelId="{A4B01CB2-82E5-4426-8C9A-A76BABF5CD2F}" type="sibTrans" cxnId="{754EDE97-B065-4D2C-A33A-EF3D06CA36EC}">
      <dgm:prSet custT="1"/>
      <dgm:spPr/>
      <dgm:t>
        <a:bodyPr/>
        <a:lstStyle/>
        <a:p>
          <a:endParaRPr lang="en-GB" sz="900"/>
        </a:p>
      </dgm:t>
    </dgm:pt>
    <dgm:pt modelId="{2D9FE663-7354-4CB9-91B1-8F421D5AB5DE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10/2020 </a:t>
          </a:r>
          <a:r>
            <a:rPr lang="de-DE" sz="2000" b="1" dirty="0" err="1" smtClean="0">
              <a:solidFill>
                <a:srgbClr val="FFFF00"/>
              </a:solidFill>
            </a:rPr>
            <a:t>data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delivery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to</a:t>
          </a:r>
          <a:r>
            <a:rPr lang="de-DE" sz="2000" b="1" dirty="0" smtClean="0">
              <a:solidFill>
                <a:srgbClr val="FFFF00"/>
              </a:solidFill>
            </a:rPr>
            <a:t> Eurostat</a:t>
          </a:r>
          <a:endParaRPr lang="en-GB" sz="2000" b="1" dirty="0">
            <a:solidFill>
              <a:srgbClr val="FFFF00"/>
            </a:solidFill>
          </a:endParaRPr>
        </a:p>
      </dgm:t>
    </dgm:pt>
    <dgm:pt modelId="{1C16731A-6B20-4421-9C8F-D8083B4C7ACF}" type="sibTrans" cxnId="{426BE0C1-CEEF-4E07-8225-2ED151C68FDF}">
      <dgm:prSet custT="1"/>
      <dgm:spPr/>
      <dgm:t>
        <a:bodyPr/>
        <a:lstStyle/>
        <a:p>
          <a:endParaRPr lang="en-GB" sz="900"/>
        </a:p>
      </dgm:t>
    </dgm:pt>
    <dgm:pt modelId="{FFCD52A8-ACFF-48FC-A33F-71A3E324A725}" type="parTrans" cxnId="{426BE0C1-CEEF-4E07-8225-2ED151C68FDF}">
      <dgm:prSet/>
      <dgm:spPr/>
      <dgm:t>
        <a:bodyPr/>
        <a:lstStyle/>
        <a:p>
          <a:endParaRPr lang="en-GB" sz="3200"/>
        </a:p>
      </dgm:t>
    </dgm:pt>
    <dgm:pt modelId="{A71CD644-EFDD-4CBD-8ABA-BD47DF431D5B}">
      <dgm:prSet phldrT="[Text]" custT="1"/>
      <dgm:spPr/>
      <dgm:t>
        <a:bodyPr/>
        <a:lstStyle/>
        <a:p>
          <a:r>
            <a:rPr lang="de-DE" sz="2000" b="1" dirty="0" smtClean="0">
              <a:solidFill>
                <a:srgbClr val="FFFF00"/>
              </a:solidFill>
            </a:rPr>
            <a:t>12/2020 </a:t>
          </a:r>
          <a:r>
            <a:rPr lang="de-DE" sz="2000" b="1" dirty="0" err="1" smtClean="0">
              <a:solidFill>
                <a:srgbClr val="FFFF00"/>
              </a:solidFill>
            </a:rPr>
            <a:t>data</a:t>
          </a:r>
          <a:r>
            <a:rPr lang="de-DE" sz="2000" b="1" dirty="0" smtClean="0">
              <a:solidFill>
                <a:srgbClr val="FFFF00"/>
              </a:solidFill>
            </a:rPr>
            <a:t> </a:t>
          </a:r>
          <a:r>
            <a:rPr lang="de-DE" sz="2000" b="1" dirty="0" err="1" smtClean="0">
              <a:solidFill>
                <a:srgbClr val="FFFF00"/>
              </a:solidFill>
            </a:rPr>
            <a:t>dissemination</a:t>
          </a:r>
          <a:r>
            <a:rPr lang="de-DE" sz="2000" b="1" dirty="0" smtClean="0">
              <a:solidFill>
                <a:srgbClr val="FFFF00"/>
              </a:solidFill>
            </a:rPr>
            <a:t> (Eurostat)</a:t>
          </a:r>
          <a:endParaRPr lang="en-GB" sz="2000" b="1" dirty="0">
            <a:solidFill>
              <a:srgbClr val="FFFF00"/>
            </a:solidFill>
          </a:endParaRPr>
        </a:p>
      </dgm:t>
    </dgm:pt>
    <dgm:pt modelId="{223AD86D-E968-4599-B173-BCBF93824BD0}" type="sibTrans" cxnId="{CD1BD3AF-323A-4DF6-B62F-CB452EC383AC}">
      <dgm:prSet/>
      <dgm:spPr/>
      <dgm:t>
        <a:bodyPr/>
        <a:lstStyle/>
        <a:p>
          <a:endParaRPr lang="en-GB" sz="3200"/>
        </a:p>
      </dgm:t>
    </dgm:pt>
    <dgm:pt modelId="{C5F2B957-1BB8-4D58-889F-4291F26525A0}" type="parTrans" cxnId="{CD1BD3AF-323A-4DF6-B62F-CB452EC383AC}">
      <dgm:prSet/>
      <dgm:spPr/>
      <dgm:t>
        <a:bodyPr/>
        <a:lstStyle/>
        <a:p>
          <a:endParaRPr lang="en-GB" sz="3200"/>
        </a:p>
      </dgm:t>
    </dgm:pt>
    <dgm:pt modelId="{CA44EC18-6617-40E7-9182-56E490C835EB}" type="pres">
      <dgm:prSet presAssocID="{C07689CC-0CA6-4329-B741-A024A026440C}" presName="Name0" presStyleCnt="0">
        <dgm:presLayoutVars>
          <dgm:dir/>
          <dgm:resizeHandles/>
        </dgm:presLayoutVars>
      </dgm:prSet>
      <dgm:spPr/>
    </dgm:pt>
    <dgm:pt modelId="{C0C3C30B-CCC7-4185-A40A-A3BE5E73D443}" type="pres">
      <dgm:prSet presAssocID="{3A9FAA49-8031-4824-A3BE-1981B3B02007}" presName="compNode" presStyleCnt="0"/>
      <dgm:spPr/>
    </dgm:pt>
    <dgm:pt modelId="{493C73F2-11B3-4D0D-9A9A-CBD61D304BC5}" type="pres">
      <dgm:prSet presAssocID="{3A9FAA49-8031-4824-A3BE-1981B3B02007}" presName="dummyConnPt" presStyleCnt="0"/>
      <dgm:spPr/>
    </dgm:pt>
    <dgm:pt modelId="{F8E33762-5498-43F7-813F-B8F4C46F8CB9}" type="pres">
      <dgm:prSet presAssocID="{3A9FAA49-8031-4824-A3BE-1981B3B02007}" presName="node" presStyleLbl="node1" presStyleIdx="0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52F6666-3F16-41D5-8D7D-6675B360B386}" type="pres">
      <dgm:prSet presAssocID="{A86D2FFA-B4B3-4740-8DE4-0346A8015283}" presName="sibTrans" presStyleLbl="bgSibTrans2D1" presStyleIdx="0" presStyleCnt="11"/>
      <dgm:spPr/>
      <dgm:t>
        <a:bodyPr/>
        <a:lstStyle/>
        <a:p>
          <a:endParaRPr lang="en-GB"/>
        </a:p>
      </dgm:t>
    </dgm:pt>
    <dgm:pt modelId="{7968A627-1637-4011-AE42-F5AD39BF6198}" type="pres">
      <dgm:prSet presAssocID="{E3C73249-A0DD-4514-A206-4EA08F358277}" presName="compNode" presStyleCnt="0"/>
      <dgm:spPr/>
    </dgm:pt>
    <dgm:pt modelId="{D9BCEF60-0F8C-47BA-94FB-F21596870068}" type="pres">
      <dgm:prSet presAssocID="{E3C73249-A0DD-4514-A206-4EA08F358277}" presName="dummyConnPt" presStyleCnt="0"/>
      <dgm:spPr/>
    </dgm:pt>
    <dgm:pt modelId="{4C266ABD-EE2A-4931-ACFA-581144586124}" type="pres">
      <dgm:prSet presAssocID="{E3C73249-A0DD-4514-A206-4EA08F358277}" presName="node" presStyleLbl="node1" presStyleIdx="1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BB8D23-9E38-4838-9448-2FCE859E7275}" type="pres">
      <dgm:prSet presAssocID="{9A335A27-70A6-40A0-A369-5C86E714B2C8}" presName="sibTrans" presStyleLbl="bgSibTrans2D1" presStyleIdx="1" presStyleCnt="11"/>
      <dgm:spPr/>
      <dgm:t>
        <a:bodyPr/>
        <a:lstStyle/>
        <a:p>
          <a:endParaRPr lang="en-GB"/>
        </a:p>
      </dgm:t>
    </dgm:pt>
    <dgm:pt modelId="{65F07DD7-8D8B-4A6F-8963-5CC1F9AC8E35}" type="pres">
      <dgm:prSet presAssocID="{6609F5F4-05D2-43DC-B134-9827AF93F4C1}" presName="compNode" presStyleCnt="0"/>
      <dgm:spPr/>
    </dgm:pt>
    <dgm:pt modelId="{F52DA5A5-E535-490D-A0E6-7C4F6619D62F}" type="pres">
      <dgm:prSet presAssocID="{6609F5F4-05D2-43DC-B134-9827AF93F4C1}" presName="dummyConnPt" presStyleCnt="0"/>
      <dgm:spPr/>
    </dgm:pt>
    <dgm:pt modelId="{4A7DC414-63F2-422B-B597-6EC94703E04F}" type="pres">
      <dgm:prSet presAssocID="{6609F5F4-05D2-43DC-B134-9827AF93F4C1}" presName="node" presStyleLbl="node1" presStyleIdx="2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23A2466-A789-44AF-9046-4348668F4F75}" type="pres">
      <dgm:prSet presAssocID="{5A7BF706-C0FA-44A5-836D-2156F20C3C66}" presName="sibTrans" presStyleLbl="bgSibTrans2D1" presStyleIdx="2" presStyleCnt="11"/>
      <dgm:spPr/>
      <dgm:t>
        <a:bodyPr/>
        <a:lstStyle/>
        <a:p>
          <a:endParaRPr lang="en-GB"/>
        </a:p>
      </dgm:t>
    </dgm:pt>
    <dgm:pt modelId="{D6FA3715-D324-4141-9D51-8EA088E74C94}" type="pres">
      <dgm:prSet presAssocID="{3961DFAD-0B92-4142-89A7-DA190605C12E}" presName="compNode" presStyleCnt="0"/>
      <dgm:spPr/>
    </dgm:pt>
    <dgm:pt modelId="{8EE42580-8C0B-44D4-ABAD-1CE1A55721CF}" type="pres">
      <dgm:prSet presAssocID="{3961DFAD-0B92-4142-89A7-DA190605C12E}" presName="dummyConnPt" presStyleCnt="0"/>
      <dgm:spPr/>
    </dgm:pt>
    <dgm:pt modelId="{096F6429-0C81-4B78-97AB-033B8DF19335}" type="pres">
      <dgm:prSet presAssocID="{3961DFAD-0B92-4142-89A7-DA190605C12E}" presName="node" presStyleLbl="node1" presStyleIdx="3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0DB9F59-335E-436C-98FF-5EF5BEDCADB3}" type="pres">
      <dgm:prSet presAssocID="{CE4F801B-0146-41C6-8C67-9D2CCCC6A40C}" presName="sibTrans" presStyleLbl="bgSibTrans2D1" presStyleIdx="3" presStyleCnt="11"/>
      <dgm:spPr/>
      <dgm:t>
        <a:bodyPr/>
        <a:lstStyle/>
        <a:p>
          <a:endParaRPr lang="en-GB"/>
        </a:p>
      </dgm:t>
    </dgm:pt>
    <dgm:pt modelId="{269E53C3-B925-4E7E-9547-BBF6EA0A045F}" type="pres">
      <dgm:prSet presAssocID="{7ACED008-0D45-452E-8D42-9E2CD5E4EBDF}" presName="compNode" presStyleCnt="0"/>
      <dgm:spPr/>
    </dgm:pt>
    <dgm:pt modelId="{040CC37C-1749-4D42-B9DC-57D80515539D}" type="pres">
      <dgm:prSet presAssocID="{7ACED008-0D45-452E-8D42-9E2CD5E4EBDF}" presName="dummyConnPt" presStyleCnt="0"/>
      <dgm:spPr/>
    </dgm:pt>
    <dgm:pt modelId="{58B3254B-95B0-462E-83BE-3F630C3E6E40}" type="pres">
      <dgm:prSet presAssocID="{7ACED008-0D45-452E-8D42-9E2CD5E4EBDF}" presName="node" presStyleLbl="node1" presStyleIdx="4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F3474E5-BDF6-4375-A9E7-229167CA5910}" type="pres">
      <dgm:prSet presAssocID="{B0825956-9C87-49A0-8B14-157AEAE40111}" presName="sibTrans" presStyleLbl="bgSibTrans2D1" presStyleIdx="4" presStyleCnt="11"/>
      <dgm:spPr/>
      <dgm:t>
        <a:bodyPr/>
        <a:lstStyle/>
        <a:p>
          <a:endParaRPr lang="en-GB"/>
        </a:p>
      </dgm:t>
    </dgm:pt>
    <dgm:pt modelId="{4539019E-9070-4344-9D94-5DBDBD2F8EFC}" type="pres">
      <dgm:prSet presAssocID="{B5605D2D-9193-4E43-9119-9693D7FD69C8}" presName="compNode" presStyleCnt="0"/>
      <dgm:spPr/>
    </dgm:pt>
    <dgm:pt modelId="{95A67D37-D15F-4FAF-A3F6-BD3E60CA5A7D}" type="pres">
      <dgm:prSet presAssocID="{B5605D2D-9193-4E43-9119-9693D7FD69C8}" presName="dummyConnPt" presStyleCnt="0"/>
      <dgm:spPr/>
    </dgm:pt>
    <dgm:pt modelId="{902E0464-F0F1-4B0D-9419-7AD0896FAE3E}" type="pres">
      <dgm:prSet presAssocID="{B5605D2D-9193-4E43-9119-9693D7FD69C8}" presName="node" presStyleLbl="node1" presStyleIdx="5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AE43D8D-6DC3-4C19-9F4A-F4C515286000}" type="pres">
      <dgm:prSet presAssocID="{510FC74D-C33D-4370-8F9A-BAFF59713A2F}" presName="sibTrans" presStyleLbl="bgSibTrans2D1" presStyleIdx="5" presStyleCnt="11"/>
      <dgm:spPr/>
      <dgm:t>
        <a:bodyPr/>
        <a:lstStyle/>
        <a:p>
          <a:endParaRPr lang="en-GB"/>
        </a:p>
      </dgm:t>
    </dgm:pt>
    <dgm:pt modelId="{99603D1B-01D8-4E58-BB86-A042AC9384F7}" type="pres">
      <dgm:prSet presAssocID="{06AB0EB8-05D6-4FE6-9091-B03EE1D497BF}" presName="compNode" presStyleCnt="0"/>
      <dgm:spPr/>
    </dgm:pt>
    <dgm:pt modelId="{70F7187F-66F3-48DD-AE75-302F85029112}" type="pres">
      <dgm:prSet presAssocID="{06AB0EB8-05D6-4FE6-9091-B03EE1D497BF}" presName="dummyConnPt" presStyleCnt="0"/>
      <dgm:spPr/>
    </dgm:pt>
    <dgm:pt modelId="{B6382F4C-85AE-4666-9316-DAF87C126B13}" type="pres">
      <dgm:prSet presAssocID="{06AB0EB8-05D6-4FE6-9091-B03EE1D497BF}" presName="node" presStyleLbl="node1" presStyleIdx="6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A4AD850-5D32-4C2D-8CA4-E54722DD61BC}" type="pres">
      <dgm:prSet presAssocID="{314B849E-CBA1-460A-82CD-1605B5C3C95E}" presName="sibTrans" presStyleLbl="bgSibTrans2D1" presStyleIdx="6" presStyleCnt="11"/>
      <dgm:spPr/>
      <dgm:t>
        <a:bodyPr/>
        <a:lstStyle/>
        <a:p>
          <a:endParaRPr lang="en-GB"/>
        </a:p>
      </dgm:t>
    </dgm:pt>
    <dgm:pt modelId="{E6475975-1A38-4977-BE46-74CC98493D0C}" type="pres">
      <dgm:prSet presAssocID="{92E0EDFE-5593-4A0B-94AE-DABBDC0050A8}" presName="compNode" presStyleCnt="0"/>
      <dgm:spPr/>
    </dgm:pt>
    <dgm:pt modelId="{7F1F6F29-D1B9-4BC6-811D-F7EEF40CA096}" type="pres">
      <dgm:prSet presAssocID="{92E0EDFE-5593-4A0B-94AE-DABBDC0050A8}" presName="dummyConnPt" presStyleCnt="0"/>
      <dgm:spPr/>
    </dgm:pt>
    <dgm:pt modelId="{39F8C2CA-11FE-4932-8031-4C49EE848BD4}" type="pres">
      <dgm:prSet presAssocID="{92E0EDFE-5593-4A0B-94AE-DABBDC0050A8}" presName="node" presStyleLbl="node1" presStyleIdx="7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000958-7FDA-4FB6-86DE-F181D175D9D4}" type="pres">
      <dgm:prSet presAssocID="{2B4AA57E-946C-4FD4-8EA8-AC2FDA30B794}" presName="sibTrans" presStyleLbl="bgSibTrans2D1" presStyleIdx="7" presStyleCnt="11"/>
      <dgm:spPr/>
      <dgm:t>
        <a:bodyPr/>
        <a:lstStyle/>
        <a:p>
          <a:endParaRPr lang="en-GB"/>
        </a:p>
      </dgm:t>
    </dgm:pt>
    <dgm:pt modelId="{E82B0CF9-DC1A-4E33-9589-9F9F4AE52F90}" type="pres">
      <dgm:prSet presAssocID="{AE510D00-5E78-4737-9BD8-7A6BAD8FE2A4}" presName="compNode" presStyleCnt="0"/>
      <dgm:spPr/>
    </dgm:pt>
    <dgm:pt modelId="{055F9AAD-8521-4A73-8492-DC6D9E805D0A}" type="pres">
      <dgm:prSet presAssocID="{AE510D00-5E78-4737-9BD8-7A6BAD8FE2A4}" presName="dummyConnPt" presStyleCnt="0"/>
      <dgm:spPr/>
    </dgm:pt>
    <dgm:pt modelId="{6F3991DE-035B-4E86-91D6-2821DB609ECE}" type="pres">
      <dgm:prSet presAssocID="{AE510D00-5E78-4737-9BD8-7A6BAD8FE2A4}" presName="node" presStyleLbl="node1" presStyleIdx="8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D15CE5C-DE55-42CC-9FDB-F67F651EF3D1}" type="pres">
      <dgm:prSet presAssocID="{EC8981BE-8F90-475F-B044-B32FB0B857BB}" presName="sibTrans" presStyleLbl="bgSibTrans2D1" presStyleIdx="8" presStyleCnt="11"/>
      <dgm:spPr/>
      <dgm:t>
        <a:bodyPr/>
        <a:lstStyle/>
        <a:p>
          <a:endParaRPr lang="en-GB"/>
        </a:p>
      </dgm:t>
    </dgm:pt>
    <dgm:pt modelId="{1E418518-D1DF-4C40-8811-87FFFECA02EC}" type="pres">
      <dgm:prSet presAssocID="{9262882C-BA84-4966-AA6B-0043F6878066}" presName="compNode" presStyleCnt="0"/>
      <dgm:spPr/>
    </dgm:pt>
    <dgm:pt modelId="{9909B8BB-AEFA-4931-B9AF-AAA78D429C97}" type="pres">
      <dgm:prSet presAssocID="{9262882C-BA84-4966-AA6B-0043F6878066}" presName="dummyConnPt" presStyleCnt="0"/>
      <dgm:spPr/>
    </dgm:pt>
    <dgm:pt modelId="{55D9B650-6507-4B74-AF6B-A1FBDD6C1BA2}" type="pres">
      <dgm:prSet presAssocID="{9262882C-BA84-4966-AA6B-0043F6878066}" presName="node" presStyleLbl="node1" presStyleIdx="9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766F079-39A7-4980-A91C-315844027706}" type="pres">
      <dgm:prSet presAssocID="{A4B01CB2-82E5-4426-8C9A-A76BABF5CD2F}" presName="sibTrans" presStyleLbl="bgSibTrans2D1" presStyleIdx="9" presStyleCnt="11"/>
      <dgm:spPr/>
      <dgm:t>
        <a:bodyPr/>
        <a:lstStyle/>
        <a:p>
          <a:endParaRPr lang="en-GB"/>
        </a:p>
      </dgm:t>
    </dgm:pt>
    <dgm:pt modelId="{C32915B3-75F9-4205-83ED-67E69E077DD1}" type="pres">
      <dgm:prSet presAssocID="{2D9FE663-7354-4CB9-91B1-8F421D5AB5DE}" presName="compNode" presStyleCnt="0"/>
      <dgm:spPr/>
    </dgm:pt>
    <dgm:pt modelId="{06220B5C-27A3-49B3-A197-E176C06ED23D}" type="pres">
      <dgm:prSet presAssocID="{2D9FE663-7354-4CB9-91B1-8F421D5AB5DE}" presName="dummyConnPt" presStyleCnt="0"/>
      <dgm:spPr/>
    </dgm:pt>
    <dgm:pt modelId="{33AB6379-8DCD-4D7A-9C5E-FCE1556659EE}" type="pres">
      <dgm:prSet presAssocID="{2D9FE663-7354-4CB9-91B1-8F421D5AB5DE}" presName="node" presStyleLbl="node1" presStyleIdx="10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E8E337C-2794-4AA3-B708-2D067482FBE6}" type="pres">
      <dgm:prSet presAssocID="{1C16731A-6B20-4421-9C8F-D8083B4C7ACF}" presName="sibTrans" presStyleLbl="bgSibTrans2D1" presStyleIdx="10" presStyleCnt="11"/>
      <dgm:spPr/>
      <dgm:t>
        <a:bodyPr/>
        <a:lstStyle/>
        <a:p>
          <a:endParaRPr lang="en-GB"/>
        </a:p>
      </dgm:t>
    </dgm:pt>
    <dgm:pt modelId="{6642F1F1-3795-41E2-AC3B-58A5145AF04F}" type="pres">
      <dgm:prSet presAssocID="{A71CD644-EFDD-4CBD-8ABA-BD47DF431D5B}" presName="compNode" presStyleCnt="0"/>
      <dgm:spPr/>
    </dgm:pt>
    <dgm:pt modelId="{51F3D450-39F4-4293-8135-60C6E115167B}" type="pres">
      <dgm:prSet presAssocID="{A71CD644-EFDD-4CBD-8ABA-BD47DF431D5B}" presName="dummyConnPt" presStyleCnt="0"/>
      <dgm:spPr/>
    </dgm:pt>
    <dgm:pt modelId="{5FCB46B9-B526-4BCE-9F2B-C79BD28B7C36}" type="pres">
      <dgm:prSet presAssocID="{A71CD644-EFDD-4CBD-8ABA-BD47DF431D5B}" presName="node" presStyleLbl="node1" presStyleIdx="11" presStyleCnt="12" custScaleX="16758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F5E272B-0609-4B38-AF6E-35B9C0EA9175}" type="presOf" srcId="{E3C73249-A0DD-4514-A206-4EA08F358277}" destId="{4C266ABD-EE2A-4931-ACFA-581144586124}" srcOrd="0" destOrd="0" presId="urn:microsoft.com/office/officeart/2005/8/layout/bProcess4"/>
    <dgm:cxn modelId="{F7CA7974-4453-41A5-AC55-645BAEC55995}" type="presOf" srcId="{9A335A27-70A6-40A0-A369-5C86E714B2C8}" destId="{43BB8D23-9E38-4838-9448-2FCE859E7275}" srcOrd="0" destOrd="0" presId="urn:microsoft.com/office/officeart/2005/8/layout/bProcess4"/>
    <dgm:cxn modelId="{F80B0B9F-29C1-433E-AC68-A34C6E60BF1C}" srcId="{C07689CC-0CA6-4329-B741-A024A026440C}" destId="{06AB0EB8-05D6-4FE6-9091-B03EE1D497BF}" srcOrd="6" destOrd="0" parTransId="{9D749776-18A0-411F-BCA4-9DB2D5AD964E}" sibTransId="{314B849E-CBA1-460A-82CD-1605B5C3C95E}"/>
    <dgm:cxn modelId="{46262392-58A5-4C0D-B231-67DB36D0E214}" type="presOf" srcId="{06AB0EB8-05D6-4FE6-9091-B03EE1D497BF}" destId="{B6382F4C-85AE-4666-9316-DAF87C126B13}" srcOrd="0" destOrd="0" presId="urn:microsoft.com/office/officeart/2005/8/layout/bProcess4"/>
    <dgm:cxn modelId="{D4D1C2B0-CB2C-475D-AA35-BB8396CC7D53}" type="presOf" srcId="{A71CD644-EFDD-4CBD-8ABA-BD47DF431D5B}" destId="{5FCB46B9-B526-4BCE-9F2B-C79BD28B7C36}" srcOrd="0" destOrd="0" presId="urn:microsoft.com/office/officeart/2005/8/layout/bProcess4"/>
    <dgm:cxn modelId="{8C3AC572-337A-48B7-B40D-7929DC913C71}" type="presOf" srcId="{92E0EDFE-5593-4A0B-94AE-DABBDC0050A8}" destId="{39F8C2CA-11FE-4932-8031-4C49EE848BD4}" srcOrd="0" destOrd="0" presId="urn:microsoft.com/office/officeart/2005/8/layout/bProcess4"/>
    <dgm:cxn modelId="{F56A26A5-1557-4D79-AC3A-8C9D424FA174}" type="presOf" srcId="{A4B01CB2-82E5-4426-8C9A-A76BABF5CD2F}" destId="{B766F079-39A7-4980-A91C-315844027706}" srcOrd="0" destOrd="0" presId="urn:microsoft.com/office/officeart/2005/8/layout/bProcess4"/>
    <dgm:cxn modelId="{A885F47D-4091-44CE-9702-0C62EC9E1933}" type="presOf" srcId="{5A7BF706-C0FA-44A5-836D-2156F20C3C66}" destId="{823A2466-A789-44AF-9046-4348668F4F75}" srcOrd="0" destOrd="0" presId="urn:microsoft.com/office/officeart/2005/8/layout/bProcess4"/>
    <dgm:cxn modelId="{4C674DC8-C812-4422-952B-9EF993CAD952}" type="presOf" srcId="{CE4F801B-0146-41C6-8C67-9D2CCCC6A40C}" destId="{90DB9F59-335E-436C-98FF-5EF5BEDCADB3}" srcOrd="0" destOrd="0" presId="urn:microsoft.com/office/officeart/2005/8/layout/bProcess4"/>
    <dgm:cxn modelId="{754EDE97-B065-4D2C-A33A-EF3D06CA36EC}" srcId="{C07689CC-0CA6-4329-B741-A024A026440C}" destId="{9262882C-BA84-4966-AA6B-0043F6878066}" srcOrd="9" destOrd="0" parTransId="{EC9E5992-4598-400B-B2C5-3F1795DC2055}" sibTransId="{A4B01CB2-82E5-4426-8C9A-A76BABF5CD2F}"/>
    <dgm:cxn modelId="{1939DFD4-72D8-4C8F-B2B5-B35C6A6BD8CD}" srcId="{C07689CC-0CA6-4329-B741-A024A026440C}" destId="{3961DFAD-0B92-4142-89A7-DA190605C12E}" srcOrd="3" destOrd="0" parTransId="{9679E194-AA74-4687-9D9B-038080EB4023}" sibTransId="{CE4F801B-0146-41C6-8C67-9D2CCCC6A40C}"/>
    <dgm:cxn modelId="{9D62F7F2-7190-462B-B911-55FD1E4BE59B}" type="presOf" srcId="{1C16731A-6B20-4421-9C8F-D8083B4C7ACF}" destId="{CE8E337C-2794-4AA3-B708-2D067482FBE6}" srcOrd="0" destOrd="0" presId="urn:microsoft.com/office/officeart/2005/8/layout/bProcess4"/>
    <dgm:cxn modelId="{ADD65335-55D9-40A6-8D1F-F3C7AD6F7128}" type="presOf" srcId="{3961DFAD-0B92-4142-89A7-DA190605C12E}" destId="{096F6429-0C81-4B78-97AB-033B8DF19335}" srcOrd="0" destOrd="0" presId="urn:microsoft.com/office/officeart/2005/8/layout/bProcess4"/>
    <dgm:cxn modelId="{EB6E6202-692B-44F6-AE3E-F50169217EDF}" srcId="{C07689CC-0CA6-4329-B741-A024A026440C}" destId="{6609F5F4-05D2-43DC-B134-9827AF93F4C1}" srcOrd="2" destOrd="0" parTransId="{AEAB3CDC-A258-47CC-9607-F3D15F12171B}" sibTransId="{5A7BF706-C0FA-44A5-836D-2156F20C3C66}"/>
    <dgm:cxn modelId="{601095CE-8D1E-4858-A814-124259BDE994}" type="presOf" srcId="{9262882C-BA84-4966-AA6B-0043F6878066}" destId="{55D9B650-6507-4B74-AF6B-A1FBDD6C1BA2}" srcOrd="0" destOrd="0" presId="urn:microsoft.com/office/officeart/2005/8/layout/bProcess4"/>
    <dgm:cxn modelId="{12E125F0-D56D-443C-8094-D8072F9035DE}" type="presOf" srcId="{B5605D2D-9193-4E43-9119-9693D7FD69C8}" destId="{902E0464-F0F1-4B0D-9419-7AD0896FAE3E}" srcOrd="0" destOrd="0" presId="urn:microsoft.com/office/officeart/2005/8/layout/bProcess4"/>
    <dgm:cxn modelId="{06DCB166-DBA1-4BC7-858F-62ABDFBA38FF}" type="presOf" srcId="{6609F5F4-05D2-43DC-B134-9827AF93F4C1}" destId="{4A7DC414-63F2-422B-B597-6EC94703E04F}" srcOrd="0" destOrd="0" presId="urn:microsoft.com/office/officeart/2005/8/layout/bProcess4"/>
    <dgm:cxn modelId="{145577D4-1878-416F-AC0D-C92219F534BD}" type="presOf" srcId="{314B849E-CBA1-460A-82CD-1605B5C3C95E}" destId="{0A4AD850-5D32-4C2D-8CA4-E54722DD61BC}" srcOrd="0" destOrd="0" presId="urn:microsoft.com/office/officeart/2005/8/layout/bProcess4"/>
    <dgm:cxn modelId="{45240586-1A46-4FF5-9934-07C50A22A9EB}" type="presOf" srcId="{A86D2FFA-B4B3-4740-8DE4-0346A8015283}" destId="{B52F6666-3F16-41D5-8D7D-6675B360B386}" srcOrd="0" destOrd="0" presId="urn:microsoft.com/office/officeart/2005/8/layout/bProcess4"/>
    <dgm:cxn modelId="{C2A5F144-C09E-485A-B343-0671C6623EED}" srcId="{C07689CC-0CA6-4329-B741-A024A026440C}" destId="{7ACED008-0D45-452E-8D42-9E2CD5E4EBDF}" srcOrd="4" destOrd="0" parTransId="{1EED831A-F0FB-4657-B0BA-C4374A0EA700}" sibTransId="{B0825956-9C87-49A0-8B14-157AEAE40111}"/>
    <dgm:cxn modelId="{C305710F-0E28-433F-AB6C-19AB59CB9008}" type="presOf" srcId="{510FC74D-C33D-4370-8F9A-BAFF59713A2F}" destId="{2AE43D8D-6DC3-4C19-9F4A-F4C515286000}" srcOrd="0" destOrd="0" presId="urn:microsoft.com/office/officeart/2005/8/layout/bProcess4"/>
    <dgm:cxn modelId="{CD1BD3AF-323A-4DF6-B62F-CB452EC383AC}" srcId="{C07689CC-0CA6-4329-B741-A024A026440C}" destId="{A71CD644-EFDD-4CBD-8ABA-BD47DF431D5B}" srcOrd="11" destOrd="0" parTransId="{C5F2B957-1BB8-4D58-889F-4291F26525A0}" sibTransId="{223AD86D-E968-4599-B173-BCBF93824BD0}"/>
    <dgm:cxn modelId="{BDED30AC-E86E-4B8B-86B5-C2C273118C60}" type="presOf" srcId="{2B4AA57E-946C-4FD4-8EA8-AC2FDA30B794}" destId="{E8000958-7FDA-4FB6-86DE-F181D175D9D4}" srcOrd="0" destOrd="0" presId="urn:microsoft.com/office/officeart/2005/8/layout/bProcess4"/>
    <dgm:cxn modelId="{F0CC9BA6-5A2A-4317-AE1C-1845F5DA018A}" type="presOf" srcId="{C07689CC-0CA6-4329-B741-A024A026440C}" destId="{CA44EC18-6617-40E7-9182-56E490C835EB}" srcOrd="0" destOrd="0" presId="urn:microsoft.com/office/officeart/2005/8/layout/bProcess4"/>
    <dgm:cxn modelId="{F653CBD6-ADA7-4EE8-8A99-345D965096AA}" srcId="{C07689CC-0CA6-4329-B741-A024A026440C}" destId="{B5605D2D-9193-4E43-9119-9693D7FD69C8}" srcOrd="5" destOrd="0" parTransId="{710D5BCC-2234-4A3A-A094-C8233C5FBF9B}" sibTransId="{510FC74D-C33D-4370-8F9A-BAFF59713A2F}"/>
    <dgm:cxn modelId="{204C3336-ACCA-4E7E-8344-5088EC4D4A57}" srcId="{C07689CC-0CA6-4329-B741-A024A026440C}" destId="{3A9FAA49-8031-4824-A3BE-1981B3B02007}" srcOrd="0" destOrd="0" parTransId="{9F28F280-0AA2-4B4B-A45D-0299B02337BA}" sibTransId="{A86D2FFA-B4B3-4740-8DE4-0346A8015283}"/>
    <dgm:cxn modelId="{387102B6-CC40-42E0-AD96-198C2F8FA1DF}" type="presOf" srcId="{AE510D00-5E78-4737-9BD8-7A6BAD8FE2A4}" destId="{6F3991DE-035B-4E86-91D6-2821DB609ECE}" srcOrd="0" destOrd="0" presId="urn:microsoft.com/office/officeart/2005/8/layout/bProcess4"/>
    <dgm:cxn modelId="{A1BE8B69-9A2B-4E3B-8E9F-2D114E032381}" srcId="{C07689CC-0CA6-4329-B741-A024A026440C}" destId="{E3C73249-A0DD-4514-A206-4EA08F358277}" srcOrd="1" destOrd="0" parTransId="{3255843D-1F0F-42C6-86F7-C52A6F644AB2}" sibTransId="{9A335A27-70A6-40A0-A369-5C86E714B2C8}"/>
    <dgm:cxn modelId="{E56825CA-092E-45FE-BE4D-DDC3A877CCD4}" srcId="{C07689CC-0CA6-4329-B741-A024A026440C}" destId="{AE510D00-5E78-4737-9BD8-7A6BAD8FE2A4}" srcOrd="8" destOrd="0" parTransId="{DA955037-C1F4-4FA9-8303-EBC91A32EF1E}" sibTransId="{EC8981BE-8F90-475F-B044-B32FB0B857BB}"/>
    <dgm:cxn modelId="{426BE0C1-CEEF-4E07-8225-2ED151C68FDF}" srcId="{C07689CC-0CA6-4329-B741-A024A026440C}" destId="{2D9FE663-7354-4CB9-91B1-8F421D5AB5DE}" srcOrd="10" destOrd="0" parTransId="{FFCD52A8-ACFF-48FC-A33F-71A3E324A725}" sibTransId="{1C16731A-6B20-4421-9C8F-D8083B4C7ACF}"/>
    <dgm:cxn modelId="{039B0C46-5FEA-4604-8738-FD4EF1D8022E}" srcId="{C07689CC-0CA6-4329-B741-A024A026440C}" destId="{92E0EDFE-5593-4A0B-94AE-DABBDC0050A8}" srcOrd="7" destOrd="0" parTransId="{FA42C9F5-1B4D-4665-9E8B-7043E30FE4DA}" sibTransId="{2B4AA57E-946C-4FD4-8EA8-AC2FDA30B794}"/>
    <dgm:cxn modelId="{47E3214C-802E-46D9-B92A-0344405619B8}" type="presOf" srcId="{EC8981BE-8F90-475F-B044-B32FB0B857BB}" destId="{0D15CE5C-DE55-42CC-9FDB-F67F651EF3D1}" srcOrd="0" destOrd="0" presId="urn:microsoft.com/office/officeart/2005/8/layout/bProcess4"/>
    <dgm:cxn modelId="{70530A90-273D-4B4A-8807-808E166389D6}" type="presOf" srcId="{3A9FAA49-8031-4824-A3BE-1981B3B02007}" destId="{F8E33762-5498-43F7-813F-B8F4C46F8CB9}" srcOrd="0" destOrd="0" presId="urn:microsoft.com/office/officeart/2005/8/layout/bProcess4"/>
    <dgm:cxn modelId="{3E5615C8-17F6-4DDC-A9C4-0BDFE0ABC86A}" type="presOf" srcId="{7ACED008-0D45-452E-8D42-9E2CD5E4EBDF}" destId="{58B3254B-95B0-462E-83BE-3F630C3E6E40}" srcOrd="0" destOrd="0" presId="urn:microsoft.com/office/officeart/2005/8/layout/bProcess4"/>
    <dgm:cxn modelId="{B35C867D-A66D-41C4-A0C6-4EDF2BB7CAA7}" type="presOf" srcId="{B0825956-9C87-49A0-8B14-157AEAE40111}" destId="{4F3474E5-BDF6-4375-A9E7-229167CA5910}" srcOrd="0" destOrd="0" presId="urn:microsoft.com/office/officeart/2005/8/layout/bProcess4"/>
    <dgm:cxn modelId="{2548135A-B2EE-4BD6-A94F-9B6BCBAE49EF}" type="presOf" srcId="{2D9FE663-7354-4CB9-91B1-8F421D5AB5DE}" destId="{33AB6379-8DCD-4D7A-9C5E-FCE1556659EE}" srcOrd="0" destOrd="0" presId="urn:microsoft.com/office/officeart/2005/8/layout/bProcess4"/>
    <dgm:cxn modelId="{0AD001FC-C28B-4E31-AD5A-6EF47AED8D2F}" type="presParOf" srcId="{CA44EC18-6617-40E7-9182-56E490C835EB}" destId="{C0C3C30B-CCC7-4185-A40A-A3BE5E73D443}" srcOrd="0" destOrd="0" presId="urn:microsoft.com/office/officeart/2005/8/layout/bProcess4"/>
    <dgm:cxn modelId="{1EFB3F1F-BCF1-4B71-8E60-AA0E5AD919C0}" type="presParOf" srcId="{C0C3C30B-CCC7-4185-A40A-A3BE5E73D443}" destId="{493C73F2-11B3-4D0D-9A9A-CBD61D304BC5}" srcOrd="0" destOrd="0" presId="urn:microsoft.com/office/officeart/2005/8/layout/bProcess4"/>
    <dgm:cxn modelId="{D1CE9782-30DE-4C01-A03E-3406E3CF7AA7}" type="presParOf" srcId="{C0C3C30B-CCC7-4185-A40A-A3BE5E73D443}" destId="{F8E33762-5498-43F7-813F-B8F4C46F8CB9}" srcOrd="1" destOrd="0" presId="urn:microsoft.com/office/officeart/2005/8/layout/bProcess4"/>
    <dgm:cxn modelId="{5A3FCF0D-C1A9-4AED-94BB-9232EFD5645A}" type="presParOf" srcId="{CA44EC18-6617-40E7-9182-56E490C835EB}" destId="{B52F6666-3F16-41D5-8D7D-6675B360B386}" srcOrd="1" destOrd="0" presId="urn:microsoft.com/office/officeart/2005/8/layout/bProcess4"/>
    <dgm:cxn modelId="{7C536F63-42A7-4F3B-9F50-560EA01690A6}" type="presParOf" srcId="{CA44EC18-6617-40E7-9182-56E490C835EB}" destId="{7968A627-1637-4011-AE42-F5AD39BF6198}" srcOrd="2" destOrd="0" presId="urn:microsoft.com/office/officeart/2005/8/layout/bProcess4"/>
    <dgm:cxn modelId="{B96E266B-7783-47DF-B4A9-1B112C1569AB}" type="presParOf" srcId="{7968A627-1637-4011-AE42-F5AD39BF6198}" destId="{D9BCEF60-0F8C-47BA-94FB-F21596870068}" srcOrd="0" destOrd="0" presId="urn:microsoft.com/office/officeart/2005/8/layout/bProcess4"/>
    <dgm:cxn modelId="{C837CA2E-B753-41CD-B212-8E9752A1BBFB}" type="presParOf" srcId="{7968A627-1637-4011-AE42-F5AD39BF6198}" destId="{4C266ABD-EE2A-4931-ACFA-581144586124}" srcOrd="1" destOrd="0" presId="urn:microsoft.com/office/officeart/2005/8/layout/bProcess4"/>
    <dgm:cxn modelId="{FC312F64-B469-4505-A0C9-E3BFEBE5C0FD}" type="presParOf" srcId="{CA44EC18-6617-40E7-9182-56E490C835EB}" destId="{43BB8D23-9E38-4838-9448-2FCE859E7275}" srcOrd="3" destOrd="0" presId="urn:microsoft.com/office/officeart/2005/8/layout/bProcess4"/>
    <dgm:cxn modelId="{51C67FF0-E22A-4253-8C9C-FBFBDE095600}" type="presParOf" srcId="{CA44EC18-6617-40E7-9182-56E490C835EB}" destId="{65F07DD7-8D8B-4A6F-8963-5CC1F9AC8E35}" srcOrd="4" destOrd="0" presId="urn:microsoft.com/office/officeart/2005/8/layout/bProcess4"/>
    <dgm:cxn modelId="{9324576B-2F31-4708-B9A4-A4E78A0DB458}" type="presParOf" srcId="{65F07DD7-8D8B-4A6F-8963-5CC1F9AC8E35}" destId="{F52DA5A5-E535-490D-A0E6-7C4F6619D62F}" srcOrd="0" destOrd="0" presId="urn:microsoft.com/office/officeart/2005/8/layout/bProcess4"/>
    <dgm:cxn modelId="{43ECECFD-1630-4D68-BA45-B4D40A89BE9E}" type="presParOf" srcId="{65F07DD7-8D8B-4A6F-8963-5CC1F9AC8E35}" destId="{4A7DC414-63F2-422B-B597-6EC94703E04F}" srcOrd="1" destOrd="0" presId="urn:microsoft.com/office/officeart/2005/8/layout/bProcess4"/>
    <dgm:cxn modelId="{1DEC2770-DBF0-465A-8C62-8B29028E03CE}" type="presParOf" srcId="{CA44EC18-6617-40E7-9182-56E490C835EB}" destId="{823A2466-A789-44AF-9046-4348668F4F75}" srcOrd="5" destOrd="0" presId="urn:microsoft.com/office/officeart/2005/8/layout/bProcess4"/>
    <dgm:cxn modelId="{BB8FE250-C2CA-4C13-A9CE-C827A0881174}" type="presParOf" srcId="{CA44EC18-6617-40E7-9182-56E490C835EB}" destId="{D6FA3715-D324-4141-9D51-8EA088E74C94}" srcOrd="6" destOrd="0" presId="urn:microsoft.com/office/officeart/2005/8/layout/bProcess4"/>
    <dgm:cxn modelId="{838068F4-16E1-4161-9705-9241FEB63889}" type="presParOf" srcId="{D6FA3715-D324-4141-9D51-8EA088E74C94}" destId="{8EE42580-8C0B-44D4-ABAD-1CE1A55721CF}" srcOrd="0" destOrd="0" presId="urn:microsoft.com/office/officeart/2005/8/layout/bProcess4"/>
    <dgm:cxn modelId="{331E0F4D-8517-40E7-8E71-8230D9C9A859}" type="presParOf" srcId="{D6FA3715-D324-4141-9D51-8EA088E74C94}" destId="{096F6429-0C81-4B78-97AB-033B8DF19335}" srcOrd="1" destOrd="0" presId="urn:microsoft.com/office/officeart/2005/8/layout/bProcess4"/>
    <dgm:cxn modelId="{E1FD26BD-F778-4D80-BC06-82A0E81631AA}" type="presParOf" srcId="{CA44EC18-6617-40E7-9182-56E490C835EB}" destId="{90DB9F59-335E-436C-98FF-5EF5BEDCADB3}" srcOrd="7" destOrd="0" presId="urn:microsoft.com/office/officeart/2005/8/layout/bProcess4"/>
    <dgm:cxn modelId="{C6B4E675-ABEA-49C4-8822-CCBE97676A1A}" type="presParOf" srcId="{CA44EC18-6617-40E7-9182-56E490C835EB}" destId="{269E53C3-B925-4E7E-9547-BBF6EA0A045F}" srcOrd="8" destOrd="0" presId="urn:microsoft.com/office/officeart/2005/8/layout/bProcess4"/>
    <dgm:cxn modelId="{7F2A7668-16DF-4AB8-8830-5452EA1085D8}" type="presParOf" srcId="{269E53C3-B925-4E7E-9547-BBF6EA0A045F}" destId="{040CC37C-1749-4D42-B9DC-57D80515539D}" srcOrd="0" destOrd="0" presId="urn:microsoft.com/office/officeart/2005/8/layout/bProcess4"/>
    <dgm:cxn modelId="{E93A6488-058A-4747-B886-6CAF22670206}" type="presParOf" srcId="{269E53C3-B925-4E7E-9547-BBF6EA0A045F}" destId="{58B3254B-95B0-462E-83BE-3F630C3E6E40}" srcOrd="1" destOrd="0" presId="urn:microsoft.com/office/officeart/2005/8/layout/bProcess4"/>
    <dgm:cxn modelId="{C49518F0-C39D-412E-8432-4D4013FA5CEA}" type="presParOf" srcId="{CA44EC18-6617-40E7-9182-56E490C835EB}" destId="{4F3474E5-BDF6-4375-A9E7-229167CA5910}" srcOrd="9" destOrd="0" presId="urn:microsoft.com/office/officeart/2005/8/layout/bProcess4"/>
    <dgm:cxn modelId="{E923BA41-3281-41E0-BDC9-F7160F9218F4}" type="presParOf" srcId="{CA44EC18-6617-40E7-9182-56E490C835EB}" destId="{4539019E-9070-4344-9D94-5DBDBD2F8EFC}" srcOrd="10" destOrd="0" presId="urn:microsoft.com/office/officeart/2005/8/layout/bProcess4"/>
    <dgm:cxn modelId="{85E825CB-5959-4C38-84FB-A30C01A81661}" type="presParOf" srcId="{4539019E-9070-4344-9D94-5DBDBD2F8EFC}" destId="{95A67D37-D15F-4FAF-A3F6-BD3E60CA5A7D}" srcOrd="0" destOrd="0" presId="urn:microsoft.com/office/officeart/2005/8/layout/bProcess4"/>
    <dgm:cxn modelId="{5E3E3467-3505-4DF3-B14B-DBF920034E2F}" type="presParOf" srcId="{4539019E-9070-4344-9D94-5DBDBD2F8EFC}" destId="{902E0464-F0F1-4B0D-9419-7AD0896FAE3E}" srcOrd="1" destOrd="0" presId="urn:microsoft.com/office/officeart/2005/8/layout/bProcess4"/>
    <dgm:cxn modelId="{66164372-AE3D-4215-8C76-235F423D6B11}" type="presParOf" srcId="{CA44EC18-6617-40E7-9182-56E490C835EB}" destId="{2AE43D8D-6DC3-4C19-9F4A-F4C515286000}" srcOrd="11" destOrd="0" presId="urn:microsoft.com/office/officeart/2005/8/layout/bProcess4"/>
    <dgm:cxn modelId="{B92B7279-932E-43F1-B9F9-732F79AFE82B}" type="presParOf" srcId="{CA44EC18-6617-40E7-9182-56E490C835EB}" destId="{99603D1B-01D8-4E58-BB86-A042AC9384F7}" srcOrd="12" destOrd="0" presId="urn:microsoft.com/office/officeart/2005/8/layout/bProcess4"/>
    <dgm:cxn modelId="{576B5CC7-CED3-4C71-9754-FECB1DD213A7}" type="presParOf" srcId="{99603D1B-01D8-4E58-BB86-A042AC9384F7}" destId="{70F7187F-66F3-48DD-AE75-302F85029112}" srcOrd="0" destOrd="0" presId="urn:microsoft.com/office/officeart/2005/8/layout/bProcess4"/>
    <dgm:cxn modelId="{DC62BE79-C198-45B0-B7DE-259EA55140AE}" type="presParOf" srcId="{99603D1B-01D8-4E58-BB86-A042AC9384F7}" destId="{B6382F4C-85AE-4666-9316-DAF87C126B13}" srcOrd="1" destOrd="0" presId="urn:microsoft.com/office/officeart/2005/8/layout/bProcess4"/>
    <dgm:cxn modelId="{FC941A1A-297C-45B8-B87B-B9973E71FBC8}" type="presParOf" srcId="{CA44EC18-6617-40E7-9182-56E490C835EB}" destId="{0A4AD850-5D32-4C2D-8CA4-E54722DD61BC}" srcOrd="13" destOrd="0" presId="urn:microsoft.com/office/officeart/2005/8/layout/bProcess4"/>
    <dgm:cxn modelId="{EF4E896D-3443-43A1-B6A1-75441F38E72E}" type="presParOf" srcId="{CA44EC18-6617-40E7-9182-56E490C835EB}" destId="{E6475975-1A38-4977-BE46-74CC98493D0C}" srcOrd="14" destOrd="0" presId="urn:microsoft.com/office/officeart/2005/8/layout/bProcess4"/>
    <dgm:cxn modelId="{723D0997-0A94-4BE6-8862-17AD14A4192E}" type="presParOf" srcId="{E6475975-1A38-4977-BE46-74CC98493D0C}" destId="{7F1F6F29-D1B9-4BC6-811D-F7EEF40CA096}" srcOrd="0" destOrd="0" presId="urn:microsoft.com/office/officeart/2005/8/layout/bProcess4"/>
    <dgm:cxn modelId="{D9B758E6-9924-4A0D-8B3C-7DEC3A3070DC}" type="presParOf" srcId="{E6475975-1A38-4977-BE46-74CC98493D0C}" destId="{39F8C2CA-11FE-4932-8031-4C49EE848BD4}" srcOrd="1" destOrd="0" presId="urn:microsoft.com/office/officeart/2005/8/layout/bProcess4"/>
    <dgm:cxn modelId="{4AEA996F-19E8-44BC-821B-7BCC2C1748A4}" type="presParOf" srcId="{CA44EC18-6617-40E7-9182-56E490C835EB}" destId="{E8000958-7FDA-4FB6-86DE-F181D175D9D4}" srcOrd="15" destOrd="0" presId="urn:microsoft.com/office/officeart/2005/8/layout/bProcess4"/>
    <dgm:cxn modelId="{9052E754-4258-453C-B554-54F702D1DDFB}" type="presParOf" srcId="{CA44EC18-6617-40E7-9182-56E490C835EB}" destId="{E82B0CF9-DC1A-4E33-9589-9F9F4AE52F90}" srcOrd="16" destOrd="0" presId="urn:microsoft.com/office/officeart/2005/8/layout/bProcess4"/>
    <dgm:cxn modelId="{26CAF750-49CD-4D9B-81E3-E80D111E42C9}" type="presParOf" srcId="{E82B0CF9-DC1A-4E33-9589-9F9F4AE52F90}" destId="{055F9AAD-8521-4A73-8492-DC6D9E805D0A}" srcOrd="0" destOrd="0" presId="urn:microsoft.com/office/officeart/2005/8/layout/bProcess4"/>
    <dgm:cxn modelId="{343C023B-8684-4387-86AA-56B9F5648E82}" type="presParOf" srcId="{E82B0CF9-DC1A-4E33-9589-9F9F4AE52F90}" destId="{6F3991DE-035B-4E86-91D6-2821DB609ECE}" srcOrd="1" destOrd="0" presId="urn:microsoft.com/office/officeart/2005/8/layout/bProcess4"/>
    <dgm:cxn modelId="{5F9444F8-AF00-4AB1-AB6A-B3610E8DACD9}" type="presParOf" srcId="{CA44EC18-6617-40E7-9182-56E490C835EB}" destId="{0D15CE5C-DE55-42CC-9FDB-F67F651EF3D1}" srcOrd="17" destOrd="0" presId="urn:microsoft.com/office/officeart/2005/8/layout/bProcess4"/>
    <dgm:cxn modelId="{89BC6242-5DA1-4868-A8AB-38F3CEAF6761}" type="presParOf" srcId="{CA44EC18-6617-40E7-9182-56E490C835EB}" destId="{1E418518-D1DF-4C40-8811-87FFFECA02EC}" srcOrd="18" destOrd="0" presId="urn:microsoft.com/office/officeart/2005/8/layout/bProcess4"/>
    <dgm:cxn modelId="{6CCE2A4C-9317-40D5-BD76-FD133ADB718C}" type="presParOf" srcId="{1E418518-D1DF-4C40-8811-87FFFECA02EC}" destId="{9909B8BB-AEFA-4931-B9AF-AAA78D429C97}" srcOrd="0" destOrd="0" presId="urn:microsoft.com/office/officeart/2005/8/layout/bProcess4"/>
    <dgm:cxn modelId="{652C449F-04C2-489C-A93F-4B3BA5DB6BED}" type="presParOf" srcId="{1E418518-D1DF-4C40-8811-87FFFECA02EC}" destId="{55D9B650-6507-4B74-AF6B-A1FBDD6C1BA2}" srcOrd="1" destOrd="0" presId="urn:microsoft.com/office/officeart/2005/8/layout/bProcess4"/>
    <dgm:cxn modelId="{AA8C6BE3-1D0C-48C2-92EC-314FC75275B4}" type="presParOf" srcId="{CA44EC18-6617-40E7-9182-56E490C835EB}" destId="{B766F079-39A7-4980-A91C-315844027706}" srcOrd="19" destOrd="0" presId="urn:microsoft.com/office/officeart/2005/8/layout/bProcess4"/>
    <dgm:cxn modelId="{71744C8B-16CB-478B-8568-3F97EB3D405D}" type="presParOf" srcId="{CA44EC18-6617-40E7-9182-56E490C835EB}" destId="{C32915B3-75F9-4205-83ED-67E69E077DD1}" srcOrd="20" destOrd="0" presId="urn:microsoft.com/office/officeart/2005/8/layout/bProcess4"/>
    <dgm:cxn modelId="{DEF3F125-4644-47E8-9F9D-61AD26D0C945}" type="presParOf" srcId="{C32915B3-75F9-4205-83ED-67E69E077DD1}" destId="{06220B5C-27A3-49B3-A197-E176C06ED23D}" srcOrd="0" destOrd="0" presId="urn:microsoft.com/office/officeart/2005/8/layout/bProcess4"/>
    <dgm:cxn modelId="{6CE6E914-3435-464A-81EE-BDD873112B9B}" type="presParOf" srcId="{C32915B3-75F9-4205-83ED-67E69E077DD1}" destId="{33AB6379-8DCD-4D7A-9C5E-FCE1556659EE}" srcOrd="1" destOrd="0" presId="urn:microsoft.com/office/officeart/2005/8/layout/bProcess4"/>
    <dgm:cxn modelId="{508DBE78-3F72-4D90-9ACD-1FB7BF8F3472}" type="presParOf" srcId="{CA44EC18-6617-40E7-9182-56E490C835EB}" destId="{CE8E337C-2794-4AA3-B708-2D067482FBE6}" srcOrd="21" destOrd="0" presId="urn:microsoft.com/office/officeart/2005/8/layout/bProcess4"/>
    <dgm:cxn modelId="{874ECBC0-924C-4FA1-A451-DE654684ED1D}" type="presParOf" srcId="{CA44EC18-6617-40E7-9182-56E490C835EB}" destId="{6642F1F1-3795-41E2-AC3B-58A5145AF04F}" srcOrd="22" destOrd="0" presId="urn:microsoft.com/office/officeart/2005/8/layout/bProcess4"/>
    <dgm:cxn modelId="{50BCA60C-E7B2-44EA-A59E-DFC5B4351294}" type="presParOf" srcId="{6642F1F1-3795-41E2-AC3B-58A5145AF04F}" destId="{51F3D450-39F4-4293-8135-60C6E115167B}" srcOrd="0" destOrd="0" presId="urn:microsoft.com/office/officeart/2005/8/layout/bProcess4"/>
    <dgm:cxn modelId="{E9B4AE43-70C6-4BA3-89FD-34DDC67EF1E8}" type="presParOf" srcId="{6642F1F1-3795-41E2-AC3B-58A5145AF04F}" destId="{5FCB46B9-B526-4BCE-9F2B-C79BD28B7C36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2F6666-3F16-41D5-8D7D-6675B360B386}">
      <dsp:nvSpPr>
        <dsp:cNvPr id="0" name=""/>
        <dsp:cNvSpPr/>
      </dsp:nvSpPr>
      <dsp:spPr>
        <a:xfrm rot="5400000">
          <a:off x="269344" y="816447"/>
          <a:ext cx="1199179" cy="1446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E33762-5498-43F7-813F-B8F4C46F8CB9}">
      <dsp:nvSpPr>
        <dsp:cNvPr id="0" name=""/>
        <dsp:cNvSpPr/>
      </dsp:nvSpPr>
      <dsp:spPr>
        <a:xfrm>
          <a:off x="1172" y="49795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2018: </a:t>
          </a:r>
          <a:r>
            <a:rPr lang="de-DE" sz="2000" b="1" kern="1200" dirty="0" err="1" smtClean="0">
              <a:solidFill>
                <a:srgbClr val="FFFF00"/>
              </a:solidFill>
            </a:rPr>
            <a:t>collection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of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user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needs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1172" y="49795"/>
        <a:ext cx="2693602" cy="964406"/>
      </dsp:txXfrm>
    </dsp:sp>
    <dsp:sp modelId="{43BB8D23-9E38-4838-9448-2FCE859E7275}">
      <dsp:nvSpPr>
        <dsp:cNvPr id="0" name=""/>
        <dsp:cNvSpPr/>
      </dsp:nvSpPr>
      <dsp:spPr>
        <a:xfrm rot="5400000">
          <a:off x="269344" y="2021955"/>
          <a:ext cx="1199179" cy="144660"/>
        </a:xfrm>
        <a:prstGeom prst="rect">
          <a:avLst/>
        </a:prstGeom>
        <a:solidFill>
          <a:schemeClr val="accent5">
            <a:hueOff val="325702"/>
            <a:satOff val="1120"/>
            <a:lumOff val="-5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266ABD-EE2A-4931-ACFA-581144586124}">
      <dsp:nvSpPr>
        <dsp:cNvPr id="0" name=""/>
        <dsp:cNvSpPr/>
      </dsp:nvSpPr>
      <dsp:spPr>
        <a:xfrm>
          <a:off x="1172" y="1255302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296093"/>
                <a:satOff val="1018"/>
                <a:lumOff val="-4884"/>
                <a:alphaOff val="0"/>
                <a:shade val="51000"/>
                <a:satMod val="130000"/>
              </a:schemeClr>
            </a:gs>
            <a:gs pos="80000">
              <a:schemeClr val="accent5">
                <a:hueOff val="296093"/>
                <a:satOff val="1018"/>
                <a:lumOff val="-4884"/>
                <a:alphaOff val="0"/>
                <a:shade val="93000"/>
                <a:satMod val="130000"/>
              </a:schemeClr>
            </a:gs>
            <a:gs pos="100000">
              <a:schemeClr val="accent5">
                <a:hueOff val="296093"/>
                <a:satOff val="1018"/>
                <a:lumOff val="-48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06/18-02/19 </a:t>
          </a:r>
          <a:r>
            <a:rPr lang="de-DE" sz="2000" b="1" kern="1200" dirty="0" err="1" smtClean="0">
              <a:solidFill>
                <a:srgbClr val="FFFF00"/>
              </a:solidFill>
            </a:rPr>
            <a:t>development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of</a:t>
          </a:r>
          <a:r>
            <a:rPr lang="de-DE" sz="2000" b="1" kern="1200" dirty="0" smtClean="0">
              <a:solidFill>
                <a:srgbClr val="FFFF00"/>
              </a:solidFill>
            </a:rPr>
            <a:t> MQs  (TF/ WGs)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1172" y="1255302"/>
        <a:ext cx="2693602" cy="964406"/>
      </dsp:txXfrm>
    </dsp:sp>
    <dsp:sp modelId="{823A2466-A789-44AF-9046-4348668F4F75}">
      <dsp:nvSpPr>
        <dsp:cNvPr id="0" name=""/>
        <dsp:cNvSpPr/>
      </dsp:nvSpPr>
      <dsp:spPr>
        <a:xfrm rot="5400000">
          <a:off x="269344" y="3227463"/>
          <a:ext cx="1199179" cy="144660"/>
        </a:xfrm>
        <a:prstGeom prst="rect">
          <a:avLst/>
        </a:prstGeom>
        <a:solidFill>
          <a:schemeClr val="accent5">
            <a:hueOff val="651405"/>
            <a:satOff val="2239"/>
            <a:lumOff val="-10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7DC414-63F2-422B-B597-6EC94703E04F}">
      <dsp:nvSpPr>
        <dsp:cNvPr id="0" name=""/>
        <dsp:cNvSpPr/>
      </dsp:nvSpPr>
      <dsp:spPr>
        <a:xfrm>
          <a:off x="1172" y="2460810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592186"/>
                <a:satOff val="2036"/>
                <a:lumOff val="-9768"/>
                <a:alphaOff val="0"/>
                <a:shade val="51000"/>
                <a:satMod val="130000"/>
              </a:schemeClr>
            </a:gs>
            <a:gs pos="80000">
              <a:schemeClr val="accent5">
                <a:hueOff val="592186"/>
                <a:satOff val="2036"/>
                <a:lumOff val="-9768"/>
                <a:alphaOff val="0"/>
                <a:shade val="93000"/>
                <a:satMod val="130000"/>
              </a:schemeClr>
            </a:gs>
            <a:gs pos="100000">
              <a:schemeClr val="accent5">
                <a:hueOff val="592186"/>
                <a:satOff val="2036"/>
                <a:lumOff val="-976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02/19 </a:t>
          </a:r>
          <a:r>
            <a:rPr lang="de-DE" sz="2000" b="1" kern="1200" dirty="0" err="1" smtClean="0">
              <a:solidFill>
                <a:srgbClr val="FFFF00"/>
              </a:solidFill>
            </a:rPr>
            <a:t>finalisation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of</a:t>
          </a:r>
          <a:r>
            <a:rPr lang="de-DE" sz="2000" b="1" kern="1200" dirty="0" smtClean="0">
              <a:solidFill>
                <a:srgbClr val="FFFF00"/>
              </a:solidFill>
            </a:rPr>
            <a:t> MQs in ISS WG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1172" y="2460810"/>
        <a:ext cx="2693602" cy="964406"/>
      </dsp:txXfrm>
    </dsp:sp>
    <dsp:sp modelId="{90DB9F59-335E-436C-98FF-5EF5BEDCADB3}">
      <dsp:nvSpPr>
        <dsp:cNvPr id="0" name=""/>
        <dsp:cNvSpPr/>
      </dsp:nvSpPr>
      <dsp:spPr>
        <a:xfrm>
          <a:off x="874237" y="3830217"/>
          <a:ext cx="3213421" cy="144660"/>
        </a:xfrm>
        <a:prstGeom prst="rect">
          <a:avLst/>
        </a:prstGeom>
        <a:solidFill>
          <a:schemeClr val="accent5">
            <a:hueOff val="977107"/>
            <a:satOff val="3359"/>
            <a:lumOff val="-1611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6F6429-0C81-4B78-97AB-033B8DF19335}">
      <dsp:nvSpPr>
        <dsp:cNvPr id="0" name=""/>
        <dsp:cNvSpPr/>
      </dsp:nvSpPr>
      <dsp:spPr>
        <a:xfrm>
          <a:off x="1172" y="3666318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888279"/>
                <a:satOff val="3053"/>
                <a:lumOff val="-14653"/>
                <a:alphaOff val="0"/>
                <a:shade val="51000"/>
                <a:satMod val="130000"/>
              </a:schemeClr>
            </a:gs>
            <a:gs pos="80000">
              <a:schemeClr val="accent5">
                <a:hueOff val="888279"/>
                <a:satOff val="3053"/>
                <a:lumOff val="-14653"/>
                <a:alphaOff val="0"/>
                <a:shade val="93000"/>
                <a:satMod val="130000"/>
              </a:schemeClr>
            </a:gs>
            <a:gs pos="100000">
              <a:schemeClr val="accent5">
                <a:hueOff val="888279"/>
                <a:satOff val="3053"/>
                <a:lumOff val="-146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03/19 </a:t>
          </a:r>
          <a:r>
            <a:rPr lang="de-DE" sz="2000" b="1" kern="1200" dirty="0" err="1" smtClean="0">
              <a:solidFill>
                <a:srgbClr val="FFFF00"/>
              </a:solidFill>
            </a:rPr>
            <a:t>Consultation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of</a:t>
          </a:r>
          <a:r>
            <a:rPr lang="de-DE" sz="2000" b="1" kern="1200" dirty="0" smtClean="0">
              <a:solidFill>
                <a:srgbClr val="FFFF00"/>
              </a:solidFill>
            </a:rPr>
            <a:t> EC on legal </a:t>
          </a:r>
          <a:r>
            <a:rPr lang="de-DE" sz="2000" b="1" kern="1200" dirty="0" err="1" smtClean="0">
              <a:solidFill>
                <a:srgbClr val="FFFF00"/>
              </a:solidFill>
            </a:rPr>
            <a:t>act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1172" y="3666318"/>
        <a:ext cx="2693602" cy="964406"/>
      </dsp:txXfrm>
    </dsp:sp>
    <dsp:sp modelId="{4F3474E5-BDF6-4375-A9E7-229167CA5910}">
      <dsp:nvSpPr>
        <dsp:cNvPr id="0" name=""/>
        <dsp:cNvSpPr/>
      </dsp:nvSpPr>
      <dsp:spPr>
        <a:xfrm rot="16200000">
          <a:off x="3493371" y="3227463"/>
          <a:ext cx="1199179" cy="144660"/>
        </a:xfrm>
        <a:prstGeom prst="rect">
          <a:avLst/>
        </a:prstGeom>
        <a:solidFill>
          <a:schemeClr val="accent5">
            <a:hueOff val="1302810"/>
            <a:satOff val="4478"/>
            <a:lumOff val="-2149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B3254B-95B0-462E-83BE-3F630C3E6E40}">
      <dsp:nvSpPr>
        <dsp:cNvPr id="0" name=""/>
        <dsp:cNvSpPr/>
      </dsp:nvSpPr>
      <dsp:spPr>
        <a:xfrm>
          <a:off x="3225198" y="3666318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1184373"/>
                <a:satOff val="4071"/>
                <a:lumOff val="-19537"/>
                <a:alphaOff val="0"/>
                <a:shade val="51000"/>
                <a:satMod val="130000"/>
              </a:schemeClr>
            </a:gs>
            <a:gs pos="80000">
              <a:schemeClr val="accent5">
                <a:hueOff val="1184373"/>
                <a:satOff val="4071"/>
                <a:lumOff val="-19537"/>
                <a:alphaOff val="0"/>
                <a:shade val="93000"/>
                <a:satMod val="130000"/>
              </a:schemeClr>
            </a:gs>
            <a:gs pos="100000">
              <a:schemeClr val="accent5">
                <a:hueOff val="1184373"/>
                <a:satOff val="4071"/>
                <a:lumOff val="-195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04/19 </a:t>
          </a:r>
          <a:r>
            <a:rPr lang="de-DE" sz="2000" b="1" kern="1200" dirty="0" err="1" smtClean="0">
              <a:solidFill>
                <a:srgbClr val="FFFF00"/>
              </a:solidFill>
            </a:rPr>
            <a:t>translations</a:t>
          </a:r>
          <a:r>
            <a:rPr lang="de-DE" sz="2000" b="1" kern="1200" dirty="0" smtClean="0">
              <a:solidFill>
                <a:srgbClr val="FFFF00"/>
              </a:solidFill>
            </a:rPr>
            <a:t> in all </a:t>
          </a:r>
          <a:r>
            <a:rPr lang="de-DE" sz="2000" b="1" kern="1200" dirty="0" err="1" smtClean="0">
              <a:solidFill>
                <a:srgbClr val="FFFF00"/>
              </a:solidFill>
            </a:rPr>
            <a:t>official</a:t>
          </a:r>
          <a:r>
            <a:rPr lang="de-DE" sz="2000" b="1" kern="1200" dirty="0" smtClean="0">
              <a:solidFill>
                <a:srgbClr val="FFFF00"/>
              </a:solidFill>
            </a:rPr>
            <a:t> EU </a:t>
          </a:r>
          <a:r>
            <a:rPr lang="de-DE" sz="2000" b="1" kern="1200" dirty="0" err="1" smtClean="0">
              <a:solidFill>
                <a:srgbClr val="FFFF00"/>
              </a:solidFill>
            </a:rPr>
            <a:t>languages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3225198" y="3666318"/>
        <a:ext cx="2693602" cy="964406"/>
      </dsp:txXfrm>
    </dsp:sp>
    <dsp:sp modelId="{2AE43D8D-6DC3-4C19-9F4A-F4C515286000}">
      <dsp:nvSpPr>
        <dsp:cNvPr id="0" name=""/>
        <dsp:cNvSpPr/>
      </dsp:nvSpPr>
      <dsp:spPr>
        <a:xfrm rot="16200000">
          <a:off x="3493371" y="2021955"/>
          <a:ext cx="1199179" cy="144660"/>
        </a:xfrm>
        <a:prstGeom prst="rect">
          <a:avLst/>
        </a:prstGeom>
        <a:solidFill>
          <a:schemeClr val="accent5">
            <a:hueOff val="1628512"/>
            <a:satOff val="5598"/>
            <a:lumOff val="-268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2E0464-F0F1-4B0D-9419-7AD0896FAE3E}">
      <dsp:nvSpPr>
        <dsp:cNvPr id="0" name=""/>
        <dsp:cNvSpPr/>
      </dsp:nvSpPr>
      <dsp:spPr>
        <a:xfrm>
          <a:off x="3225198" y="2460810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1480466"/>
                <a:satOff val="5089"/>
                <a:lumOff val="-24421"/>
                <a:alphaOff val="0"/>
                <a:shade val="51000"/>
                <a:satMod val="130000"/>
              </a:schemeClr>
            </a:gs>
            <a:gs pos="80000">
              <a:schemeClr val="accent5">
                <a:hueOff val="1480466"/>
                <a:satOff val="5089"/>
                <a:lumOff val="-24421"/>
                <a:alphaOff val="0"/>
                <a:shade val="93000"/>
                <a:satMod val="130000"/>
              </a:schemeClr>
            </a:gs>
            <a:gs pos="100000">
              <a:schemeClr val="accent5">
                <a:hueOff val="1480466"/>
                <a:satOff val="5089"/>
                <a:lumOff val="-2442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05/19 </a:t>
          </a:r>
          <a:r>
            <a:rPr lang="de-DE" sz="2000" b="1" kern="1200" dirty="0" err="1" smtClean="0">
              <a:solidFill>
                <a:srgbClr val="FFFF00"/>
              </a:solidFill>
            </a:rPr>
            <a:t>public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consultation</a:t>
          </a:r>
          <a:r>
            <a:rPr lang="de-DE" sz="2000" b="1" kern="1200" dirty="0" smtClean="0">
              <a:solidFill>
                <a:srgbClr val="FFFF00"/>
              </a:solidFill>
            </a:rPr>
            <a:t> on legal </a:t>
          </a:r>
          <a:r>
            <a:rPr lang="de-DE" sz="2000" b="1" kern="1200" dirty="0" err="1" smtClean="0">
              <a:solidFill>
                <a:srgbClr val="FFFF00"/>
              </a:solidFill>
            </a:rPr>
            <a:t>act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3225198" y="2460810"/>
        <a:ext cx="2693602" cy="964406"/>
      </dsp:txXfrm>
    </dsp:sp>
    <dsp:sp modelId="{0A4AD850-5D32-4C2D-8CA4-E54722DD61BC}">
      <dsp:nvSpPr>
        <dsp:cNvPr id="0" name=""/>
        <dsp:cNvSpPr/>
      </dsp:nvSpPr>
      <dsp:spPr>
        <a:xfrm rot="16200000">
          <a:off x="3493371" y="816447"/>
          <a:ext cx="1199179" cy="144660"/>
        </a:xfrm>
        <a:prstGeom prst="rect">
          <a:avLst/>
        </a:prstGeom>
        <a:solidFill>
          <a:schemeClr val="accent5">
            <a:hueOff val="1954215"/>
            <a:satOff val="6718"/>
            <a:lumOff val="-3223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382F4C-85AE-4666-9316-DAF87C126B13}">
      <dsp:nvSpPr>
        <dsp:cNvPr id="0" name=""/>
        <dsp:cNvSpPr/>
      </dsp:nvSpPr>
      <dsp:spPr>
        <a:xfrm>
          <a:off x="3225198" y="1255302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1776559"/>
                <a:satOff val="6107"/>
                <a:lumOff val="-29305"/>
                <a:alphaOff val="0"/>
                <a:shade val="51000"/>
                <a:satMod val="130000"/>
              </a:schemeClr>
            </a:gs>
            <a:gs pos="80000">
              <a:schemeClr val="accent5">
                <a:hueOff val="1776559"/>
                <a:satOff val="6107"/>
                <a:lumOff val="-29305"/>
                <a:alphaOff val="0"/>
                <a:shade val="93000"/>
                <a:satMod val="130000"/>
              </a:schemeClr>
            </a:gs>
            <a:gs pos="100000">
              <a:schemeClr val="accent5">
                <a:hueOff val="1776559"/>
                <a:satOff val="6107"/>
                <a:lumOff val="-293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05/19 ESSC </a:t>
          </a:r>
          <a:r>
            <a:rPr lang="de-DE" sz="2000" b="1" kern="1200" dirty="0" err="1" smtClean="0">
              <a:solidFill>
                <a:srgbClr val="FFFF00"/>
              </a:solidFill>
            </a:rPr>
            <a:t>voting</a:t>
          </a:r>
          <a:r>
            <a:rPr lang="de-DE" sz="2000" b="1" kern="1200" dirty="0" smtClean="0">
              <a:solidFill>
                <a:srgbClr val="FFFF00"/>
              </a:solidFill>
            </a:rPr>
            <a:t> on legal </a:t>
          </a:r>
          <a:r>
            <a:rPr lang="de-DE" sz="2000" b="1" kern="1200" dirty="0" err="1" smtClean="0">
              <a:solidFill>
                <a:srgbClr val="FFFF00"/>
              </a:solidFill>
            </a:rPr>
            <a:t>act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3225198" y="1255302"/>
        <a:ext cx="2693602" cy="964406"/>
      </dsp:txXfrm>
    </dsp:sp>
    <dsp:sp modelId="{E8000958-7FDA-4FB6-86DE-F181D175D9D4}">
      <dsp:nvSpPr>
        <dsp:cNvPr id="0" name=""/>
        <dsp:cNvSpPr/>
      </dsp:nvSpPr>
      <dsp:spPr>
        <a:xfrm>
          <a:off x="4098263" y="213693"/>
          <a:ext cx="3213421" cy="144660"/>
        </a:xfrm>
        <a:prstGeom prst="rect">
          <a:avLst/>
        </a:prstGeom>
        <a:solidFill>
          <a:schemeClr val="accent5">
            <a:hueOff val="2279917"/>
            <a:satOff val="7837"/>
            <a:lumOff val="-376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F8C2CA-11FE-4932-8031-4C49EE848BD4}">
      <dsp:nvSpPr>
        <dsp:cNvPr id="0" name=""/>
        <dsp:cNvSpPr/>
      </dsp:nvSpPr>
      <dsp:spPr>
        <a:xfrm>
          <a:off x="3225198" y="49795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2072652"/>
                <a:satOff val="7125"/>
                <a:lumOff val="-34189"/>
                <a:alphaOff val="0"/>
                <a:shade val="51000"/>
                <a:satMod val="130000"/>
              </a:schemeClr>
            </a:gs>
            <a:gs pos="80000">
              <a:schemeClr val="accent5">
                <a:hueOff val="2072652"/>
                <a:satOff val="7125"/>
                <a:lumOff val="-34189"/>
                <a:alphaOff val="0"/>
                <a:shade val="93000"/>
                <a:satMod val="130000"/>
              </a:schemeClr>
            </a:gs>
            <a:gs pos="100000">
              <a:schemeClr val="accent5">
                <a:hueOff val="2072652"/>
                <a:satOff val="7125"/>
                <a:lumOff val="-3418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07-10/19 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3225198" y="49795"/>
        <a:ext cx="2693602" cy="964406"/>
      </dsp:txXfrm>
    </dsp:sp>
    <dsp:sp modelId="{0D15CE5C-DE55-42CC-9FDB-F67F651EF3D1}">
      <dsp:nvSpPr>
        <dsp:cNvPr id="0" name=""/>
        <dsp:cNvSpPr/>
      </dsp:nvSpPr>
      <dsp:spPr>
        <a:xfrm rot="5400000">
          <a:off x="6717397" y="816447"/>
          <a:ext cx="1199179" cy="144660"/>
        </a:xfrm>
        <a:prstGeom prst="rect">
          <a:avLst/>
        </a:prstGeom>
        <a:solidFill>
          <a:schemeClr val="accent5">
            <a:hueOff val="2605619"/>
            <a:satOff val="8957"/>
            <a:lumOff val="-4298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3991DE-035B-4E86-91D6-2821DB609ECE}">
      <dsp:nvSpPr>
        <dsp:cNvPr id="0" name=""/>
        <dsp:cNvSpPr/>
      </dsp:nvSpPr>
      <dsp:spPr>
        <a:xfrm>
          <a:off x="6449224" y="49795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2368745"/>
                <a:satOff val="8143"/>
                <a:lumOff val="-39073"/>
                <a:alphaOff val="0"/>
                <a:shade val="51000"/>
                <a:satMod val="130000"/>
              </a:schemeClr>
            </a:gs>
            <a:gs pos="80000">
              <a:schemeClr val="accent5">
                <a:hueOff val="2368745"/>
                <a:satOff val="8143"/>
                <a:lumOff val="-39073"/>
                <a:alphaOff val="0"/>
                <a:shade val="93000"/>
                <a:satMod val="130000"/>
              </a:schemeClr>
            </a:gs>
            <a:gs pos="100000">
              <a:schemeClr val="accent5">
                <a:hueOff val="2368745"/>
                <a:satOff val="8143"/>
                <a:lumOff val="-390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11/2018 </a:t>
          </a:r>
          <a:r>
            <a:rPr lang="de-DE" sz="2000" b="1" kern="1200" dirty="0" err="1" smtClean="0">
              <a:solidFill>
                <a:srgbClr val="FFFF00"/>
              </a:solidFill>
            </a:rPr>
            <a:t>adoption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of</a:t>
          </a:r>
          <a:r>
            <a:rPr lang="de-DE" sz="2000" b="1" kern="1200" dirty="0" smtClean="0">
              <a:solidFill>
                <a:srgbClr val="FFFF00"/>
              </a:solidFill>
            </a:rPr>
            <a:t> legal </a:t>
          </a:r>
          <a:r>
            <a:rPr lang="de-DE" sz="2000" b="1" kern="1200" dirty="0" err="1" smtClean="0">
              <a:solidFill>
                <a:srgbClr val="FFFF00"/>
              </a:solidFill>
            </a:rPr>
            <a:t>act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6449224" y="49795"/>
        <a:ext cx="2693602" cy="964406"/>
      </dsp:txXfrm>
    </dsp:sp>
    <dsp:sp modelId="{B766F079-39A7-4980-A91C-315844027706}">
      <dsp:nvSpPr>
        <dsp:cNvPr id="0" name=""/>
        <dsp:cNvSpPr/>
      </dsp:nvSpPr>
      <dsp:spPr>
        <a:xfrm rot="5400000">
          <a:off x="6717397" y="2021955"/>
          <a:ext cx="1199179" cy="144660"/>
        </a:xfrm>
        <a:prstGeom prst="rect">
          <a:avLst/>
        </a:prstGeom>
        <a:solidFill>
          <a:schemeClr val="accent5">
            <a:hueOff val="2931322"/>
            <a:satOff val="10076"/>
            <a:lumOff val="-483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D9B650-6507-4B74-AF6B-A1FBDD6C1BA2}">
      <dsp:nvSpPr>
        <dsp:cNvPr id="0" name=""/>
        <dsp:cNvSpPr/>
      </dsp:nvSpPr>
      <dsp:spPr>
        <a:xfrm>
          <a:off x="6449224" y="1255302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2664838"/>
                <a:satOff val="9160"/>
                <a:lumOff val="-43958"/>
                <a:alphaOff val="0"/>
                <a:shade val="51000"/>
                <a:satMod val="130000"/>
              </a:schemeClr>
            </a:gs>
            <a:gs pos="80000">
              <a:schemeClr val="accent5">
                <a:hueOff val="2664838"/>
                <a:satOff val="9160"/>
                <a:lumOff val="-43958"/>
                <a:alphaOff val="0"/>
                <a:shade val="93000"/>
                <a:satMod val="130000"/>
              </a:schemeClr>
            </a:gs>
            <a:gs pos="100000">
              <a:schemeClr val="accent5">
                <a:hueOff val="2664838"/>
                <a:satOff val="9160"/>
                <a:lumOff val="-439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1st </a:t>
          </a:r>
          <a:r>
            <a:rPr lang="de-DE" sz="2000" b="1" kern="1200" dirty="0" err="1" smtClean="0">
              <a:solidFill>
                <a:srgbClr val="FFFF00"/>
              </a:solidFill>
            </a:rPr>
            <a:t>quarter</a:t>
          </a:r>
          <a:r>
            <a:rPr lang="de-DE" sz="2000" b="1" kern="1200" dirty="0" smtClean="0">
              <a:solidFill>
                <a:srgbClr val="FFFF00"/>
              </a:solidFill>
            </a:rPr>
            <a:t> 2020 </a:t>
          </a:r>
          <a:r>
            <a:rPr lang="de-DE" sz="2000" b="1" kern="1200" dirty="0" err="1" smtClean="0">
              <a:solidFill>
                <a:srgbClr val="FFFF00"/>
              </a:solidFill>
            </a:rPr>
            <a:t>data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collection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6449224" y="1255302"/>
        <a:ext cx="2693602" cy="964406"/>
      </dsp:txXfrm>
    </dsp:sp>
    <dsp:sp modelId="{CE8E337C-2794-4AA3-B708-2D067482FBE6}">
      <dsp:nvSpPr>
        <dsp:cNvPr id="0" name=""/>
        <dsp:cNvSpPr/>
      </dsp:nvSpPr>
      <dsp:spPr>
        <a:xfrm rot="5400000">
          <a:off x="6717397" y="3227463"/>
          <a:ext cx="1199179" cy="144660"/>
        </a:xfrm>
        <a:prstGeom prst="rect">
          <a:avLst/>
        </a:prstGeom>
        <a:solidFill>
          <a:schemeClr val="accent5">
            <a:hueOff val="3257024"/>
            <a:satOff val="11196"/>
            <a:lumOff val="-5372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AB6379-8DCD-4D7A-9C5E-FCE1556659EE}">
      <dsp:nvSpPr>
        <dsp:cNvPr id="0" name=""/>
        <dsp:cNvSpPr/>
      </dsp:nvSpPr>
      <dsp:spPr>
        <a:xfrm>
          <a:off x="6449224" y="2460810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2960931"/>
                <a:satOff val="10178"/>
                <a:lumOff val="-48842"/>
                <a:alphaOff val="0"/>
                <a:shade val="51000"/>
                <a:satMod val="130000"/>
              </a:schemeClr>
            </a:gs>
            <a:gs pos="80000">
              <a:schemeClr val="accent5">
                <a:hueOff val="2960931"/>
                <a:satOff val="10178"/>
                <a:lumOff val="-48842"/>
                <a:alphaOff val="0"/>
                <a:shade val="93000"/>
                <a:satMod val="130000"/>
              </a:schemeClr>
            </a:gs>
            <a:gs pos="100000">
              <a:schemeClr val="accent5">
                <a:hueOff val="2960931"/>
                <a:satOff val="10178"/>
                <a:lumOff val="-4884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10/2020 </a:t>
          </a:r>
          <a:r>
            <a:rPr lang="de-DE" sz="2000" b="1" kern="1200" dirty="0" err="1" smtClean="0">
              <a:solidFill>
                <a:srgbClr val="FFFF00"/>
              </a:solidFill>
            </a:rPr>
            <a:t>data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delivery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to</a:t>
          </a:r>
          <a:r>
            <a:rPr lang="de-DE" sz="2000" b="1" kern="1200" dirty="0" smtClean="0">
              <a:solidFill>
                <a:srgbClr val="FFFF00"/>
              </a:solidFill>
            </a:rPr>
            <a:t> Eurostat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6449224" y="2460810"/>
        <a:ext cx="2693602" cy="964406"/>
      </dsp:txXfrm>
    </dsp:sp>
    <dsp:sp modelId="{5FCB46B9-B526-4BCE-9F2B-C79BD28B7C36}">
      <dsp:nvSpPr>
        <dsp:cNvPr id="0" name=""/>
        <dsp:cNvSpPr/>
      </dsp:nvSpPr>
      <dsp:spPr>
        <a:xfrm>
          <a:off x="6449224" y="3666318"/>
          <a:ext cx="2693602" cy="9644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 smtClean="0">
              <a:solidFill>
                <a:srgbClr val="FFFF00"/>
              </a:solidFill>
            </a:rPr>
            <a:t>12/2020 </a:t>
          </a:r>
          <a:r>
            <a:rPr lang="de-DE" sz="2000" b="1" kern="1200" dirty="0" err="1" smtClean="0">
              <a:solidFill>
                <a:srgbClr val="FFFF00"/>
              </a:solidFill>
            </a:rPr>
            <a:t>data</a:t>
          </a:r>
          <a:r>
            <a:rPr lang="de-DE" sz="2000" b="1" kern="1200" dirty="0" smtClean="0">
              <a:solidFill>
                <a:srgbClr val="FFFF00"/>
              </a:solidFill>
            </a:rPr>
            <a:t> </a:t>
          </a:r>
          <a:r>
            <a:rPr lang="de-DE" sz="2000" b="1" kern="1200" dirty="0" err="1" smtClean="0">
              <a:solidFill>
                <a:srgbClr val="FFFF00"/>
              </a:solidFill>
            </a:rPr>
            <a:t>dissemination</a:t>
          </a:r>
          <a:r>
            <a:rPr lang="de-DE" sz="2000" b="1" kern="1200" dirty="0" smtClean="0">
              <a:solidFill>
                <a:srgbClr val="FFFF00"/>
              </a:solidFill>
            </a:rPr>
            <a:t> (Eurostat)</a:t>
          </a:r>
          <a:endParaRPr lang="en-GB" sz="2000" b="1" kern="1200" dirty="0">
            <a:solidFill>
              <a:srgbClr val="FFFF00"/>
            </a:solidFill>
          </a:endParaRPr>
        </a:p>
      </dsp:txBody>
      <dsp:txXfrm>
        <a:off x="6449224" y="3666318"/>
        <a:ext cx="2693602" cy="964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9AE9C2-957E-4966-9576-B839B0C0128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22145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EE333-4375-46A0-8D7E-4185E86429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35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61533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15164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 b="0" dirty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0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E463619-65F9-45C4-AF25-8FF1A9A2EF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4485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8BF8726E-3E1E-4DC5-8626-D7C557F529D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2775698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20A19D2-198C-46A9-8933-A564E99A27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12433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  <a:lvl3pPr marL="1079500" indent="-165100">
              <a:buFont typeface="Verdana" pitchFamily="34" charset="0"/>
              <a:buChar char="-"/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1554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6B85E45-23BC-468C-9535-994D0B90F7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4201233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69C6614-AAF8-4FED-9D22-5E1345D7BC4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3799662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7A1D0364-FEF8-4A4F-A933-65BC324589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3548213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4AF57362-426B-4D31-A60F-1C5B8DF7F8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359982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E61EAB17-2512-46E7-AA88-D53CCF2DCA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572666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1195FAD-6DC1-4042-9A95-4AEBA22011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1149830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CB16CAC-B683-4EF4-B241-D5A81D8F68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4047385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dirty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13317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F313E5-6C32-4CCC-A291-B01EDBC05B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0" dirty="0">
                <a:solidFill>
                  <a:schemeClr val="bg1"/>
                </a:solidFill>
              </a:rPr>
              <a:t>Eurostat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eurostat/web/digital-economy-and-society/overview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783185"/>
            <a:ext cx="8136904" cy="2664296"/>
          </a:xfrm>
        </p:spPr>
        <p:txBody>
          <a:bodyPr/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Information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Society S</a:t>
            </a:r>
            <a:r>
              <a:rPr lang="en-US" altLang="ko-KR" sz="4000" dirty="0" smtClean="0">
                <a:latin typeface="Arial" panose="020B0604020202020204" pitchFamily="34" charset="0"/>
                <a:ea typeface="굴림" charset="-127"/>
                <a:cs typeface="Arial" panose="020B0604020202020204" pitchFamily="34" charset="0"/>
              </a:rPr>
              <a:t>tatistics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5229200"/>
            <a:ext cx="4752528" cy="792088"/>
          </a:xfrm>
        </p:spPr>
        <p:txBody>
          <a:bodyPr/>
          <a:lstStyle/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European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Commission</a:t>
            </a:r>
            <a:endParaRPr lang="de-DE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Eurostat</a:t>
            </a: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Unit G4, Innovation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Digitalisation</a:t>
            </a:r>
            <a:endParaRPr lang="en-GB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8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352" y="1196752"/>
            <a:ext cx="8229600" cy="936625"/>
          </a:xfrm>
        </p:spPr>
        <p:txBody>
          <a:bodyPr/>
          <a:lstStyle/>
          <a:p>
            <a:r>
              <a:rPr lang="en-GB" sz="2800" dirty="0" smtClean="0"/>
              <a:t>Deadlines for both annexes/surveys: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608512"/>
          </a:xfrm>
        </p:spPr>
        <p:txBody>
          <a:bodyPr>
            <a:normAutofit/>
          </a:bodyPr>
          <a:lstStyle/>
          <a:p>
            <a:pPr marL="0" lvl="1" indent="0">
              <a:buNone/>
              <a:defRPr/>
            </a:pPr>
            <a:r>
              <a:rPr lang="en-GB" sz="2400" dirty="0" smtClean="0"/>
              <a:t>For </a:t>
            </a:r>
            <a:r>
              <a:rPr lang="en-GB" sz="2400" dirty="0"/>
              <a:t>year </a:t>
            </a:r>
            <a:r>
              <a:rPr lang="en-GB" sz="2400" dirty="0" smtClean="0"/>
              <a:t>N:</a:t>
            </a:r>
            <a:endParaRPr lang="en-GB" altLang="en-US" sz="2400" dirty="0">
              <a:ea typeface="+mn-ea"/>
              <a:cs typeface="+mn-cs"/>
            </a:endParaRPr>
          </a:p>
          <a:p>
            <a:pPr marL="342900" lvl="1" indent="-342900">
              <a:buFont typeface="Symbol" panose="05050102010706020507" pitchFamily="18" charset="2"/>
              <a:buChar char="-"/>
              <a:defRPr/>
            </a:pPr>
            <a:r>
              <a:rPr lang="en-GB" sz="2200" b="0" dirty="0">
                <a:ea typeface="+mn-ea"/>
                <a:cs typeface="+mn-cs"/>
              </a:rPr>
              <a:t>Data should ideally be collected during the second quarter of year N</a:t>
            </a:r>
          </a:p>
          <a:p>
            <a:pPr marL="342900" lvl="1" indent="-342900">
              <a:buFont typeface="Symbol" panose="05050102010706020507" pitchFamily="18" charset="2"/>
              <a:buChar char="-"/>
              <a:defRPr/>
            </a:pPr>
            <a:r>
              <a:rPr lang="en-GB" sz="2200" b="0" dirty="0">
                <a:ea typeface="+mn-ea"/>
                <a:cs typeface="+mn-cs"/>
              </a:rPr>
              <a:t>Metadata report to be </a:t>
            </a:r>
            <a:r>
              <a:rPr lang="en-GB" sz="2200" b="0">
                <a:ea typeface="+mn-ea"/>
                <a:cs typeface="+mn-cs"/>
              </a:rPr>
              <a:t>submitted </a:t>
            </a:r>
            <a:r>
              <a:rPr lang="en-GB" sz="2200" b="0" smtClean="0">
                <a:ea typeface="+mn-ea"/>
                <a:cs typeface="+mn-cs"/>
              </a:rPr>
              <a:t>by </a:t>
            </a:r>
            <a:r>
              <a:rPr lang="en-GB" sz="2200" b="0" dirty="0">
                <a:ea typeface="+mn-ea"/>
                <a:cs typeface="+mn-cs"/>
              </a:rPr>
              <a:t>31 May N</a:t>
            </a:r>
          </a:p>
          <a:p>
            <a:pPr marL="342900" lvl="1" indent="-342900">
              <a:buFont typeface="Symbol" panose="05050102010706020507" pitchFamily="18" charset="2"/>
              <a:buChar char="-"/>
              <a:defRPr/>
            </a:pPr>
            <a:r>
              <a:rPr lang="en-GB" sz="2200" b="0" dirty="0">
                <a:ea typeface="+mn-ea"/>
                <a:cs typeface="+mn-cs"/>
              </a:rPr>
              <a:t>Data to be submitted to Eurostat by 5 October N</a:t>
            </a:r>
          </a:p>
          <a:p>
            <a:pPr marL="342900" lvl="1" indent="-342900">
              <a:buFont typeface="Symbol" panose="05050102010706020507" pitchFamily="18" charset="2"/>
              <a:buChar char="-"/>
              <a:defRPr/>
            </a:pPr>
            <a:r>
              <a:rPr lang="en-GB" sz="2200" b="0" dirty="0">
                <a:ea typeface="+mn-ea"/>
                <a:cs typeface="+mn-cs"/>
              </a:rPr>
              <a:t>Detailed quality report to be sent by 5 November </a:t>
            </a:r>
            <a:r>
              <a:rPr lang="en-GB" sz="2200" b="0" dirty="0" smtClean="0">
                <a:ea typeface="+mn-ea"/>
                <a:cs typeface="+mn-cs"/>
              </a:rPr>
              <a:t>N</a:t>
            </a:r>
          </a:p>
          <a:p>
            <a:pPr marL="342900" lvl="1" indent="-342900">
              <a:buFont typeface="Symbol" panose="05050102010706020507" pitchFamily="18" charset="2"/>
              <a:buChar char="-"/>
              <a:defRPr/>
            </a:pPr>
            <a:endParaRPr lang="en-GB" sz="2200" b="0" dirty="0" smtClean="0">
              <a:ea typeface="+mn-ea"/>
              <a:cs typeface="+mn-cs"/>
            </a:endParaRPr>
          </a:p>
          <a:p>
            <a:pPr marL="0" lvl="1" indent="0">
              <a:buNone/>
              <a:defRPr/>
            </a:pPr>
            <a:r>
              <a:rPr lang="en-GB" sz="2200" b="0" dirty="0" smtClean="0">
                <a:ea typeface="+mn-ea"/>
                <a:cs typeface="+mn-cs"/>
              </a:rPr>
              <a:t>! Data which are submitted </a:t>
            </a:r>
            <a:r>
              <a:rPr lang="en-GB" sz="2200" b="0" dirty="0">
                <a:ea typeface="+mn-ea"/>
                <a:cs typeface="+mn-cs"/>
              </a:rPr>
              <a:t>by 5 October </a:t>
            </a:r>
            <a:r>
              <a:rPr lang="en-GB" sz="2200" b="0" dirty="0" smtClean="0">
                <a:ea typeface="+mn-ea"/>
                <a:cs typeface="+mn-cs"/>
              </a:rPr>
              <a:t>shall be finalised, validated and accepted – Submission of data with an embargo is considered as non-compliant!</a:t>
            </a:r>
            <a:endParaRPr lang="en-GB" sz="2200" b="0" dirty="0">
              <a:ea typeface="+mn-ea"/>
              <a:cs typeface="+mn-cs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477201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936625"/>
          </a:xfrm>
        </p:spPr>
        <p:txBody>
          <a:bodyPr/>
          <a:lstStyle/>
          <a:p>
            <a:r>
              <a:rPr lang="de-DE" dirty="0" err="1" smtClean="0"/>
              <a:t>Some</a:t>
            </a:r>
            <a:r>
              <a:rPr lang="de-DE" dirty="0" smtClean="0"/>
              <a:t> </a:t>
            </a:r>
            <a:r>
              <a:rPr lang="de-DE" dirty="0" err="1" smtClean="0"/>
              <a:t>recommendations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277393"/>
            <a:ext cx="8579296" cy="3993828"/>
          </a:xfrm>
        </p:spPr>
        <p:txBody>
          <a:bodyPr/>
          <a:lstStyle/>
          <a:p>
            <a:r>
              <a:rPr lang="de-DE" dirty="0" smtClean="0"/>
              <a:t>Registers </a:t>
            </a:r>
            <a:r>
              <a:rPr lang="de-DE" dirty="0" err="1" smtClean="0"/>
              <a:t>are</a:t>
            </a:r>
            <a:r>
              <a:rPr lang="de-DE" dirty="0" smtClean="0"/>
              <a:t> a </a:t>
            </a:r>
            <a:r>
              <a:rPr lang="de-DE" dirty="0" err="1" smtClean="0"/>
              <a:t>prerequisite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draw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samples</a:t>
            </a:r>
            <a:r>
              <a:rPr lang="de-DE" dirty="0" smtClean="0"/>
              <a:t>, e.g. </a:t>
            </a:r>
            <a:r>
              <a:rPr lang="de-DE" dirty="0" err="1" smtClean="0"/>
              <a:t>business</a:t>
            </a:r>
            <a:r>
              <a:rPr lang="de-DE" dirty="0" smtClean="0"/>
              <a:t> </a:t>
            </a:r>
            <a:r>
              <a:rPr lang="de-DE" dirty="0" err="1" smtClean="0"/>
              <a:t>registers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enterprise</a:t>
            </a:r>
            <a:r>
              <a:rPr lang="de-DE" dirty="0" smtClean="0"/>
              <a:t> </a:t>
            </a:r>
            <a:r>
              <a:rPr lang="de-DE" dirty="0" err="1" smtClean="0"/>
              <a:t>survey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populations</a:t>
            </a:r>
            <a:r>
              <a:rPr lang="de-DE" dirty="0" smtClean="0"/>
              <a:t> </a:t>
            </a:r>
            <a:r>
              <a:rPr lang="de-DE" dirty="0" err="1" smtClean="0"/>
              <a:t>registers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household</a:t>
            </a:r>
            <a:r>
              <a:rPr lang="de-DE" dirty="0" smtClean="0"/>
              <a:t> </a:t>
            </a:r>
            <a:r>
              <a:rPr lang="de-DE" dirty="0" err="1" smtClean="0"/>
              <a:t>survey</a:t>
            </a:r>
            <a:r>
              <a:rPr lang="de-DE" smtClean="0"/>
              <a:t>.</a:t>
            </a:r>
            <a:br>
              <a:rPr lang="de-DE" smtClean="0"/>
            </a:br>
            <a:endParaRPr lang="de-DE" dirty="0"/>
          </a:p>
          <a:p>
            <a:r>
              <a:rPr lang="de-DE" dirty="0" smtClean="0"/>
              <a:t>Core </a:t>
            </a:r>
            <a:r>
              <a:rPr lang="de-DE" dirty="0" err="1" smtClean="0"/>
              <a:t>statistics</a:t>
            </a:r>
            <a:r>
              <a:rPr lang="de-DE" dirty="0" smtClean="0"/>
              <a:t> </a:t>
            </a:r>
            <a:r>
              <a:rPr lang="de-DE" dirty="0" err="1" smtClean="0"/>
              <a:t>should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in </a:t>
            </a:r>
            <a:r>
              <a:rPr lang="de-DE" dirty="0" err="1" smtClean="0"/>
              <a:t>place</a:t>
            </a:r>
            <a:r>
              <a:rPr lang="de-DE" dirty="0" smtClean="0"/>
              <a:t>, e.g.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background</a:t>
            </a:r>
            <a:r>
              <a:rPr lang="de-DE" dirty="0" smtClean="0"/>
              <a:t> variables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enterprises</a:t>
            </a:r>
            <a:r>
              <a:rPr lang="de-DE" dirty="0" smtClean="0"/>
              <a:t> variables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taken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SBS,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socio-demographic</a:t>
            </a:r>
            <a:r>
              <a:rPr lang="de-DE" dirty="0" smtClean="0"/>
              <a:t> </a:t>
            </a:r>
            <a:r>
              <a:rPr lang="de-DE" dirty="0" err="1" smtClean="0"/>
              <a:t>background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household</a:t>
            </a:r>
            <a:r>
              <a:rPr lang="de-DE" dirty="0" smtClean="0"/>
              <a:t> </a:t>
            </a:r>
            <a:r>
              <a:rPr lang="de-DE" dirty="0" err="1" smtClean="0"/>
              <a:t>survey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core</a:t>
            </a:r>
            <a:r>
              <a:rPr lang="de-DE" dirty="0" smtClean="0"/>
              <a:t> variables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social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089618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1008633"/>
          </a:xfrm>
        </p:spPr>
        <p:txBody>
          <a:bodyPr/>
          <a:lstStyle/>
          <a:p>
            <a:r>
              <a:rPr lang="en-US" sz="2800" dirty="0" smtClean="0"/>
              <a:t>Dedicated website: Digital </a:t>
            </a:r>
            <a:r>
              <a:rPr lang="en-US" sz="2800" dirty="0"/>
              <a:t>economy and society -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201740"/>
          </a:xfrm>
        </p:spPr>
        <p:txBody>
          <a:bodyPr/>
          <a:lstStyle/>
          <a:p>
            <a:r>
              <a:rPr lang="de-DE" dirty="0" smtClean="0"/>
              <a:t>Links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r>
              <a:rPr lang="de-DE" dirty="0" smtClean="0"/>
              <a:t>, </a:t>
            </a:r>
            <a:r>
              <a:rPr lang="de-DE" dirty="0" err="1" smtClean="0"/>
              <a:t>legislation</a:t>
            </a:r>
            <a:r>
              <a:rPr lang="de-DE" dirty="0" smtClean="0"/>
              <a:t>, </a:t>
            </a:r>
            <a:r>
              <a:rPr lang="de-DE" dirty="0" err="1" smtClean="0"/>
              <a:t>methodologies</a:t>
            </a:r>
            <a:r>
              <a:rPr lang="de-DE" dirty="0" smtClean="0"/>
              <a:t>,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questionnaires</a:t>
            </a:r>
            <a:r>
              <a:rPr lang="de-DE" dirty="0" smtClean="0"/>
              <a:t>, </a:t>
            </a:r>
            <a:r>
              <a:rPr lang="de-DE" dirty="0" err="1" smtClean="0"/>
              <a:t>publications</a:t>
            </a:r>
            <a:r>
              <a:rPr lang="de-DE" dirty="0" smtClean="0"/>
              <a:t>, </a:t>
            </a:r>
            <a:r>
              <a:rPr lang="de-DE" dirty="0" err="1" smtClean="0"/>
              <a:t>policies</a:t>
            </a:r>
            <a:r>
              <a:rPr lang="de-DE" dirty="0" smtClean="0"/>
              <a:t>,…</a:t>
            </a:r>
          </a:p>
          <a:p>
            <a:r>
              <a:rPr lang="de-DE" dirty="0" smtClean="0">
                <a:hlinkClick r:id="rId2"/>
              </a:rPr>
              <a:t>https</a:t>
            </a:r>
            <a:r>
              <a:rPr lang="de-DE" dirty="0">
                <a:hlinkClick r:id="rId2"/>
              </a:rPr>
              <a:t>://</a:t>
            </a:r>
            <a:r>
              <a:rPr lang="de-DE" dirty="0" smtClean="0">
                <a:hlinkClick r:id="rId2"/>
              </a:rPr>
              <a:t>ec.europa.eu/eurostat/web/digital-economy-and-society/overview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596493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Thank you for your attention 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00784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229600" cy="936625"/>
          </a:xfrm>
        </p:spPr>
        <p:txBody>
          <a:bodyPr/>
          <a:lstStyle/>
          <a:p>
            <a:r>
              <a:rPr lang="de-DE" sz="2800" dirty="0" err="1" smtClean="0"/>
              <a:t>Policy</a:t>
            </a:r>
            <a:r>
              <a:rPr lang="de-DE" sz="2800" dirty="0" smtClean="0"/>
              <a:t> </a:t>
            </a:r>
            <a:r>
              <a:rPr lang="de-DE" sz="2800" dirty="0" err="1" smtClean="0"/>
              <a:t>relevance</a:t>
            </a:r>
            <a:endParaRPr lang="de-D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8640960" cy="4680520"/>
          </a:xfrm>
        </p:spPr>
        <p:txBody>
          <a:bodyPr/>
          <a:lstStyle/>
          <a:p>
            <a:r>
              <a:rPr lang="en-GB" sz="2000" dirty="0" smtClean="0"/>
              <a:t>Digital Single Market Strategy, the </a:t>
            </a:r>
            <a:r>
              <a:rPr lang="en-GB" sz="2000" dirty="0"/>
              <a:t>second of ten policy areas in President Juncker's Political Guidelines for the European </a:t>
            </a:r>
            <a:r>
              <a:rPr lang="en-GB" sz="2000" dirty="0" smtClean="0"/>
              <a:t>Commission</a:t>
            </a:r>
          </a:p>
          <a:p>
            <a:r>
              <a:rPr lang="en-US" sz="2000" dirty="0" smtClean="0"/>
              <a:t>Aims - for example - at a better </a:t>
            </a:r>
            <a:r>
              <a:rPr lang="en-US" sz="2000" dirty="0"/>
              <a:t>access for consumer and businesses to online goods and services and </a:t>
            </a:r>
            <a:r>
              <a:rPr lang="en-US" sz="2000" dirty="0" err="1"/>
              <a:t>maximising</a:t>
            </a:r>
            <a:r>
              <a:rPr lang="en-US" sz="2000" dirty="0"/>
              <a:t> the growth potential of the European Digital </a:t>
            </a:r>
            <a:r>
              <a:rPr lang="en-US" sz="2000" dirty="0" smtClean="0"/>
              <a:t>Economy</a:t>
            </a:r>
            <a:endParaRPr lang="en-GB" sz="2000" dirty="0" smtClean="0"/>
          </a:p>
          <a:p>
            <a:r>
              <a:rPr lang="en-GB" sz="2000" dirty="0" smtClean="0"/>
              <a:t>Examples of use of ICT data:</a:t>
            </a:r>
          </a:p>
          <a:p>
            <a:pPr lvl="1"/>
            <a:r>
              <a:rPr lang="en-GB" b="0" i="1" dirty="0" smtClean="0"/>
              <a:t>Annual </a:t>
            </a:r>
            <a:r>
              <a:rPr lang="en-GB" b="0" i="1" dirty="0"/>
              <a:t>monitoring report on the digital economy and society in the </a:t>
            </a:r>
            <a:r>
              <a:rPr lang="en-GB" b="0" i="1" dirty="0" smtClean="0"/>
              <a:t>EU</a:t>
            </a:r>
          </a:p>
          <a:p>
            <a:pPr lvl="1"/>
            <a:r>
              <a:rPr lang="en-GB" b="0" i="1" dirty="0" smtClean="0"/>
              <a:t>DG </a:t>
            </a:r>
            <a:r>
              <a:rPr lang="en-GB" b="0" i="1" dirty="0"/>
              <a:t>CONNECT's Digital Economy and Society Index (</a:t>
            </a:r>
            <a:r>
              <a:rPr lang="en-GB" b="0" i="1" dirty="0" smtClean="0"/>
              <a:t>DESI)</a:t>
            </a:r>
          </a:p>
          <a:p>
            <a:pPr lvl="1"/>
            <a:r>
              <a:rPr lang="en-GB" b="0" i="1" dirty="0" smtClean="0"/>
              <a:t>Consumer </a:t>
            </a:r>
            <a:r>
              <a:rPr lang="en-GB" b="0" i="1" dirty="0"/>
              <a:t>Conditions Scoreboard </a:t>
            </a:r>
            <a:endParaRPr lang="en-GB" b="0" i="1" dirty="0" smtClean="0"/>
          </a:p>
          <a:p>
            <a:r>
              <a:rPr lang="de-DE" sz="2000" dirty="0" smtClean="0"/>
              <a:t>Main </a:t>
            </a:r>
            <a:r>
              <a:rPr lang="de-DE" sz="2000" dirty="0" err="1" smtClean="0"/>
              <a:t>users</a:t>
            </a:r>
            <a:r>
              <a:rPr lang="de-DE" sz="2000" dirty="0" smtClean="0"/>
              <a:t>: European </a:t>
            </a:r>
            <a:r>
              <a:rPr lang="de-DE" sz="2000" dirty="0" err="1"/>
              <a:t>Commission</a:t>
            </a:r>
            <a:r>
              <a:rPr lang="de-DE" sz="2000" dirty="0"/>
              <a:t> </a:t>
            </a:r>
            <a:r>
              <a:rPr lang="de-DE" sz="2000" dirty="0" err="1"/>
              <a:t>Directorates</a:t>
            </a:r>
            <a:r>
              <a:rPr lang="de-DE" sz="2000" dirty="0"/>
              <a:t>-Generals: CONNECT, JUST, GROW, EAC, EMPL, REGIO, SANTE</a:t>
            </a:r>
            <a:r>
              <a:rPr lang="de-DE" sz="2000" dirty="0" smtClean="0"/>
              <a:t>,…; OECD; ITU</a:t>
            </a:r>
            <a:endParaRPr lang="de-DE" sz="2200" b="0" i="1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1559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936625"/>
          </a:xfrm>
        </p:spPr>
        <p:txBody>
          <a:bodyPr/>
          <a:lstStyle/>
          <a:p>
            <a:r>
              <a:rPr lang="de-DE" sz="2800" dirty="0" smtClean="0"/>
              <a:t>Timeline </a:t>
            </a:r>
            <a:r>
              <a:rPr lang="de-DE" sz="2800" dirty="0" err="1" smtClean="0"/>
              <a:t>for</a:t>
            </a:r>
            <a:r>
              <a:rPr lang="de-DE" sz="2800" dirty="0" smtClean="0"/>
              <a:t> 2020 </a:t>
            </a:r>
            <a:r>
              <a:rPr lang="de-DE" sz="2800" dirty="0" err="1" smtClean="0"/>
              <a:t>surveys</a:t>
            </a: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35867282"/>
              </p:ext>
            </p:extLst>
          </p:nvPr>
        </p:nvGraphicFramePr>
        <p:xfrm>
          <a:off x="0" y="1988840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2752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730" y="1124744"/>
            <a:ext cx="8229600" cy="936625"/>
          </a:xfrm>
        </p:spPr>
        <p:txBody>
          <a:bodyPr/>
          <a:lstStyle/>
          <a:p>
            <a:r>
              <a:rPr lang="en-GB" sz="2800" dirty="0" smtClean="0"/>
              <a:t>Legal basis (1)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98" y="1988840"/>
            <a:ext cx="8229600" cy="4588253"/>
          </a:xfrm>
        </p:spPr>
        <p:txBody>
          <a:bodyPr>
            <a:normAutofit fontScale="47500" lnSpcReduction="20000"/>
          </a:bodyPr>
          <a:lstStyle/>
          <a:p>
            <a:pPr marL="0" lvl="1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4300" dirty="0">
                <a:latin typeface="+mj-lt"/>
                <a:ea typeface="+mn-ea"/>
                <a:cs typeface="Arial" panose="020B0604020202020204" pitchFamily="34" charset="0"/>
              </a:rPr>
              <a:t>Framework Regulation 808/2004 concerning Community statistics on the Information Society (as last amended by Regulation 1006/2009</a:t>
            </a:r>
            <a:r>
              <a:rPr lang="en-GB" sz="4300" dirty="0" smtClean="0">
                <a:latin typeface="+mj-lt"/>
                <a:ea typeface="+mn-ea"/>
                <a:cs typeface="Arial" panose="020B0604020202020204" pitchFamily="34" charset="0"/>
              </a:rPr>
              <a:t>):</a:t>
            </a:r>
            <a:br>
              <a:rPr lang="en-GB" sz="4300" dirty="0" smtClean="0">
                <a:latin typeface="+mj-lt"/>
                <a:ea typeface="+mn-ea"/>
                <a:cs typeface="Arial" panose="020B0604020202020204" pitchFamily="34" charset="0"/>
              </a:rPr>
            </a:br>
            <a:endParaRPr lang="en-GB" sz="4300" dirty="0" smtClean="0">
              <a:latin typeface="+mj-lt"/>
              <a:ea typeface="+mn-ea"/>
              <a:cs typeface="Arial" panose="020B0604020202020204" pitchFamily="34" charset="0"/>
            </a:endParaRPr>
          </a:p>
          <a:p>
            <a:pPr marL="571500" lvl="1" indent="-5715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4300" b="0" dirty="0" smtClean="0">
                <a:ea typeface="+mn-ea"/>
                <a:cs typeface="Arial" panose="020B0604020202020204" pitchFamily="34" charset="0"/>
              </a:rPr>
              <a:t>Objective/scope: common framework for the systematic production of ICT statistics</a:t>
            </a:r>
          </a:p>
          <a:p>
            <a:pPr marL="571500" lvl="1" indent="-5715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4300" b="0" dirty="0" smtClean="0">
                <a:ea typeface="+mn-ea"/>
                <a:cs typeface="Arial" panose="020B0604020202020204" pitchFamily="34" charset="0"/>
              </a:rPr>
              <a:t>2 modules (surveys): ICT usage in enterprises, ICT usage in households/by individuals</a:t>
            </a:r>
          </a:p>
          <a:p>
            <a:pPr marL="571500" lvl="1" indent="-5715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4300" b="0" dirty="0" smtClean="0">
                <a:ea typeface="+mn-ea"/>
                <a:cs typeface="Arial" panose="020B0604020202020204" pitchFamily="34" charset="0"/>
              </a:rPr>
              <a:t>Methodological manual</a:t>
            </a:r>
          </a:p>
          <a:p>
            <a:pPr marL="571500" lvl="1" indent="-5715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4300" b="0" dirty="0" smtClean="0">
                <a:ea typeface="+mn-ea"/>
                <a:cs typeface="Arial" panose="020B0604020202020204" pitchFamily="34" charset="0"/>
              </a:rPr>
              <a:t>Data transmission</a:t>
            </a:r>
          </a:p>
          <a:p>
            <a:pPr marL="571500" lvl="1" indent="-5715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4300" b="0" dirty="0" smtClean="0">
                <a:ea typeface="+mn-ea"/>
                <a:cs typeface="Arial" panose="020B0604020202020204" pitchFamily="34" charset="0"/>
              </a:rPr>
              <a:t>Quality criteria</a:t>
            </a:r>
          </a:p>
          <a:p>
            <a:pPr marL="571500" lvl="1" indent="-5715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4300" b="0" dirty="0" smtClean="0">
                <a:ea typeface="+mn-ea"/>
                <a:cs typeface="Arial" panose="020B0604020202020204" pitchFamily="34" charset="0"/>
              </a:rPr>
              <a:t>Implementing measures: annual implementing regulation</a:t>
            </a:r>
            <a:endParaRPr lang="en-GB" sz="4300" b="0" dirty="0">
              <a:ea typeface="+mn-ea"/>
              <a:cs typeface="Arial" panose="020B0604020202020204" pitchFamily="34" charset="0"/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3972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98" y="1071663"/>
            <a:ext cx="8229600" cy="936625"/>
          </a:xfrm>
        </p:spPr>
        <p:txBody>
          <a:bodyPr/>
          <a:lstStyle/>
          <a:p>
            <a:r>
              <a:rPr lang="en-GB" sz="2800" dirty="0" smtClean="0"/>
              <a:t>Legal basis (2)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98" y="1988840"/>
            <a:ext cx="8229600" cy="4588253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en-GB" dirty="0" smtClean="0"/>
              <a:t>Annual </a:t>
            </a:r>
            <a:r>
              <a:rPr lang="en-GB" dirty="0"/>
              <a:t>implementing </a:t>
            </a:r>
            <a:r>
              <a:rPr lang="en-GB" dirty="0" smtClean="0"/>
              <a:t>regulations:</a:t>
            </a:r>
          </a:p>
          <a:p>
            <a:pPr marL="0" lvl="1" indent="0">
              <a:buNone/>
            </a:pPr>
            <a:endParaRPr lang="en-GB" dirty="0" smtClean="0"/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b="0" dirty="0">
                <a:ea typeface="+mn-ea"/>
                <a:cs typeface="Arial" panose="020B0604020202020204" pitchFamily="34" charset="0"/>
              </a:rPr>
              <a:t>Selection and specification, adjustments and modification of </a:t>
            </a:r>
            <a:endParaRPr lang="en-GB" b="0" dirty="0" smtClean="0">
              <a:ea typeface="+mn-ea"/>
              <a:cs typeface="Arial" panose="020B0604020202020204" pitchFamily="34" charset="0"/>
            </a:endParaRPr>
          </a:p>
          <a:p>
            <a:pPr marL="571500" lvl="1" indent="-571500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subjects </a:t>
            </a:r>
            <a:r>
              <a:rPr lang="en-GB" b="0" dirty="0">
                <a:ea typeface="+mn-ea"/>
                <a:cs typeface="Arial" panose="020B0604020202020204" pitchFamily="34" charset="0"/>
              </a:rPr>
              <a:t>and their characteristics, </a:t>
            </a:r>
            <a:endParaRPr lang="en-GB" b="0" dirty="0" smtClean="0">
              <a:ea typeface="+mn-ea"/>
              <a:cs typeface="Arial" panose="020B0604020202020204" pitchFamily="34" charset="0"/>
            </a:endParaRPr>
          </a:p>
          <a:p>
            <a:pPr marL="571500" lvl="1" indent="-571500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coverage</a:t>
            </a:r>
            <a:r>
              <a:rPr lang="en-GB" b="0" dirty="0">
                <a:ea typeface="+mn-ea"/>
                <a:cs typeface="Arial" panose="020B0604020202020204" pitchFamily="34" charset="0"/>
              </a:rPr>
              <a:t>, </a:t>
            </a:r>
            <a:endParaRPr lang="en-GB" b="0" dirty="0" smtClean="0">
              <a:ea typeface="+mn-ea"/>
              <a:cs typeface="Arial" panose="020B0604020202020204" pitchFamily="34" charset="0"/>
            </a:endParaRPr>
          </a:p>
          <a:p>
            <a:pPr marL="571500" lvl="1" indent="-571500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reference </a:t>
            </a:r>
            <a:r>
              <a:rPr lang="en-GB" b="0" dirty="0">
                <a:ea typeface="+mn-ea"/>
                <a:cs typeface="Arial" panose="020B0604020202020204" pitchFamily="34" charset="0"/>
              </a:rPr>
              <a:t>periods, </a:t>
            </a:r>
            <a:endParaRPr lang="en-GB" b="0" dirty="0" smtClean="0">
              <a:ea typeface="+mn-ea"/>
              <a:cs typeface="Arial" panose="020B0604020202020204" pitchFamily="34" charset="0"/>
            </a:endParaRPr>
          </a:p>
          <a:p>
            <a:pPr marL="571500" lvl="1" indent="-571500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breakdowns </a:t>
            </a:r>
            <a:r>
              <a:rPr lang="en-GB" b="0" dirty="0">
                <a:ea typeface="+mn-ea"/>
                <a:cs typeface="Arial" panose="020B0604020202020204" pitchFamily="34" charset="0"/>
              </a:rPr>
              <a:t>of characteristics, </a:t>
            </a:r>
            <a:endParaRPr lang="en-GB" b="0" dirty="0" smtClean="0">
              <a:ea typeface="+mn-ea"/>
              <a:cs typeface="Arial" panose="020B0604020202020204" pitchFamily="34" charset="0"/>
            </a:endParaRPr>
          </a:p>
          <a:p>
            <a:pPr marL="571500" lvl="1" indent="-571500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periodicity </a:t>
            </a:r>
            <a:r>
              <a:rPr lang="en-GB" b="0" dirty="0">
                <a:ea typeface="+mn-ea"/>
                <a:cs typeface="Arial" panose="020B0604020202020204" pitchFamily="34" charset="0"/>
              </a:rPr>
              <a:t>and </a:t>
            </a:r>
            <a:endParaRPr lang="en-GB" b="0" dirty="0" smtClean="0">
              <a:ea typeface="+mn-ea"/>
              <a:cs typeface="Arial" panose="020B0604020202020204" pitchFamily="34" charset="0"/>
            </a:endParaRPr>
          </a:p>
          <a:p>
            <a:pPr marL="571500" lvl="1" indent="-571500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timing </a:t>
            </a:r>
            <a:r>
              <a:rPr lang="en-GB" b="0" dirty="0">
                <a:ea typeface="+mn-ea"/>
                <a:cs typeface="Arial" panose="020B0604020202020204" pitchFamily="34" charset="0"/>
              </a:rPr>
              <a:t>of data provision including metadata and quality reports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b="0" dirty="0" smtClean="0">
                <a:ea typeface="+mn-ea"/>
                <a:cs typeface="Arial" panose="020B0604020202020204" pitchFamily="34" charset="0"/>
              </a:rPr>
              <a:t>Examples</a:t>
            </a:r>
            <a:r>
              <a:rPr lang="en-GB" b="0" dirty="0">
                <a:ea typeface="+mn-ea"/>
                <a:cs typeface="Arial" panose="020B0604020202020204" pitchFamily="34" charset="0"/>
              </a:rPr>
              <a:t>: </a:t>
            </a:r>
          </a:p>
          <a:p>
            <a:pPr lvl="1">
              <a:buFontTx/>
              <a:buChar char="•"/>
              <a:defRPr/>
            </a:pPr>
            <a:r>
              <a:rPr lang="en-GB" b="0" dirty="0"/>
              <a:t>Regulation 2017/1515 for 2018 data collection</a:t>
            </a:r>
          </a:p>
          <a:p>
            <a:pPr lvl="1">
              <a:buFontTx/>
              <a:buChar char="•"/>
              <a:defRPr/>
            </a:pPr>
            <a:r>
              <a:rPr lang="en-GB" b="0" dirty="0"/>
              <a:t>Regulation 2018/1798 for 2019 data collection</a:t>
            </a:r>
          </a:p>
          <a:p>
            <a:pPr marL="908050" lvl="2" indent="-27781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endParaRPr lang="en-GB" sz="1200" b="0" i="1" dirty="0">
              <a:ea typeface="+mn-ea"/>
              <a:cs typeface="Arial" panose="020B0604020202020204" pitchFamily="34" charset="0"/>
            </a:endParaRPr>
          </a:p>
          <a:p>
            <a:pPr marL="908050" lvl="2" indent="-27781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endParaRPr lang="en-GB" b="0" i="1" dirty="0"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750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340768"/>
            <a:ext cx="8712968" cy="936625"/>
          </a:xfrm>
        </p:spPr>
        <p:txBody>
          <a:bodyPr/>
          <a:lstStyle/>
          <a:p>
            <a:r>
              <a:rPr lang="en-GB" sz="2800" dirty="0" smtClean="0"/>
              <a:t>ICT usage and e-commerce in enterprises (Annex I)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248472"/>
          </a:xfrm>
        </p:spPr>
        <p:txBody>
          <a:bodyPr>
            <a:normAutofit fontScale="92500" lnSpcReduction="10000"/>
          </a:bodyPr>
          <a:lstStyle/>
          <a:p>
            <a:r>
              <a:rPr lang="en-GB" sz="2000" b="1" dirty="0"/>
              <a:t>Indicators on usage of ICT </a:t>
            </a:r>
            <a:r>
              <a:rPr lang="en-GB" sz="2000" b="1" dirty="0" smtClean="0"/>
              <a:t>and e-commerce in enterprises</a:t>
            </a:r>
            <a:endParaRPr lang="en-GB" sz="2000" b="1" dirty="0"/>
          </a:p>
          <a:p>
            <a:r>
              <a:rPr lang="en-GB" sz="2000" b="1" dirty="0"/>
              <a:t>Content of survey changes annually, new questions or questions are adapted to technological development</a:t>
            </a:r>
          </a:p>
          <a:p>
            <a:r>
              <a:rPr lang="en-GB" sz="2000" b="1" dirty="0"/>
              <a:t>Examples:</a:t>
            </a:r>
          </a:p>
          <a:p>
            <a:pPr lvl="1"/>
            <a:r>
              <a:rPr lang="en-GB" b="0" dirty="0"/>
              <a:t>2018: Use of computers, ICT specialists and skills, Access and use of the internet (fixed/mobile connections, websites, </a:t>
            </a:r>
            <a:r>
              <a:rPr lang="en-GB" b="0" dirty="0" smtClean="0"/>
              <a:t>internet advertising), cloud computing, 3D printing, robotics, Big Data Analysis, invoicing, </a:t>
            </a:r>
            <a:r>
              <a:rPr lang="en-GB" b="0" dirty="0"/>
              <a:t>e-commerce (</a:t>
            </a:r>
            <a:r>
              <a:rPr lang="en-GB" b="0" dirty="0" err="1"/>
              <a:t>websales</a:t>
            </a:r>
            <a:r>
              <a:rPr lang="en-GB" b="0" dirty="0"/>
              <a:t>, EDI-type sales)</a:t>
            </a:r>
          </a:p>
          <a:p>
            <a:pPr lvl="1"/>
            <a:r>
              <a:rPr lang="en-GB" b="0" dirty="0" smtClean="0"/>
              <a:t>2019</a:t>
            </a:r>
            <a:r>
              <a:rPr lang="en-GB" b="0" dirty="0"/>
              <a:t>: </a:t>
            </a:r>
            <a:r>
              <a:rPr lang="en-GB" b="0" dirty="0" smtClean="0"/>
              <a:t>Use of computers, ICT specialists and skills, Access and use of the internet (fixed/mobile connections, websites, social media), Sharing information electronically within the enterprises, ICT security, e-commerce (</a:t>
            </a:r>
            <a:r>
              <a:rPr lang="en-GB" b="0" dirty="0" err="1" smtClean="0"/>
              <a:t>websales</a:t>
            </a:r>
            <a:r>
              <a:rPr lang="en-GB" b="0" dirty="0" smtClean="0"/>
              <a:t>, EDI-type sales)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xmlns="" val="1650967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8760"/>
            <a:ext cx="9144000" cy="936625"/>
          </a:xfrm>
        </p:spPr>
        <p:txBody>
          <a:bodyPr/>
          <a:lstStyle/>
          <a:p>
            <a:r>
              <a:rPr lang="en-GB" sz="2800" dirty="0"/>
              <a:t>ICT usage and e-commerce in </a:t>
            </a:r>
            <a:r>
              <a:rPr lang="en-GB" sz="2800" dirty="0" smtClean="0"/>
              <a:t>enterprises (Annex I)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849812"/>
          </a:xfrm>
        </p:spPr>
        <p:txBody>
          <a:bodyPr>
            <a:normAutofit fontScale="25000" lnSpcReduction="20000"/>
          </a:bodyPr>
          <a:lstStyle/>
          <a:p>
            <a:pPr marL="357188" lvl="1" indent="-35718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altLang="en-US" sz="8000" b="1" dirty="0"/>
              <a:t>Target population</a:t>
            </a:r>
            <a:r>
              <a:rPr lang="en-GB" altLang="en-US" sz="8000" b="1" dirty="0" smtClean="0"/>
              <a:t>: </a:t>
            </a:r>
            <a:endParaRPr lang="en-US" altLang="en-US" sz="4400" b="0" dirty="0"/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altLang="en-US" sz="7200" b="0" dirty="0" smtClean="0"/>
              <a:t>Enterprises ≥ 10 persons employed, optionally microenterprises</a:t>
            </a:r>
            <a:endParaRPr lang="en-GB" altLang="en-US" sz="7200" b="0" dirty="0"/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altLang="en-US" sz="7200" b="0" dirty="0" smtClean="0"/>
              <a:t>NACE 2.0 sections C-N + group 95.1</a:t>
            </a:r>
            <a:endParaRPr lang="en-GB" altLang="en-US" sz="72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altLang="en-US" sz="8000" b="1" dirty="0" smtClean="0"/>
              <a:t>Survey </a:t>
            </a:r>
            <a:r>
              <a:rPr lang="en-GB" altLang="en-US" sz="8000" b="1" dirty="0"/>
              <a:t>Period: </a:t>
            </a:r>
            <a:r>
              <a:rPr lang="en-GB" altLang="en-US" sz="7200" dirty="0"/>
              <a:t>First quarter of Year 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8000" b="1" dirty="0"/>
              <a:t>Characteristics:</a:t>
            </a:r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sz="7200" b="0" dirty="0"/>
              <a:t>Up to </a:t>
            </a:r>
            <a:r>
              <a:rPr lang="en-GB" sz="7200" b="0" dirty="0" smtClean="0"/>
              <a:t>63 </a:t>
            </a:r>
            <a:r>
              <a:rPr lang="en-GB" sz="7200" b="0" dirty="0"/>
              <a:t>mandatory ICT variables, in addition some optional variables (e.g. </a:t>
            </a:r>
            <a:r>
              <a:rPr lang="en-GB" sz="7200" b="0" dirty="0" smtClean="0"/>
              <a:t>25 </a:t>
            </a:r>
            <a:r>
              <a:rPr lang="en-GB" sz="7200" b="0" dirty="0"/>
              <a:t>for the 2019 survey)</a:t>
            </a:r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sz="7200" b="0" dirty="0"/>
              <a:t>3</a:t>
            </a:r>
            <a:r>
              <a:rPr lang="en-GB" sz="7200" b="0" dirty="0" smtClean="0"/>
              <a:t> </a:t>
            </a:r>
            <a:r>
              <a:rPr lang="en-GB" sz="7200" b="0" dirty="0"/>
              <a:t>background </a:t>
            </a:r>
            <a:r>
              <a:rPr lang="en-GB" sz="7200" b="0" dirty="0" smtClean="0"/>
              <a:t>variables:</a:t>
            </a:r>
            <a:r>
              <a:rPr lang="en-GB" sz="7200" b="0" dirty="0"/>
              <a:t/>
            </a:r>
            <a:br>
              <a:rPr lang="en-GB" sz="7200" b="0" dirty="0"/>
            </a:br>
            <a:r>
              <a:rPr lang="en-GB" sz="7200" b="0" dirty="0" smtClean="0"/>
              <a:t>Main economic activity, persons employed, total turnover</a:t>
            </a:r>
            <a:endParaRPr lang="en-GB" sz="7200" b="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/>
            </a:pPr>
            <a:r>
              <a:rPr lang="en-GB" sz="8000" b="1" dirty="0"/>
              <a:t>Data transmission:</a:t>
            </a:r>
          </a:p>
          <a:p>
            <a:pPr marL="357188" lvl="1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en-US" sz="7200" b="0" smtClean="0"/>
              <a:t>Macrodata</a:t>
            </a:r>
            <a:r>
              <a:rPr lang="en-US" altLang="en-US" sz="7200" b="0" dirty="0" smtClean="0"/>
              <a:t> </a:t>
            </a:r>
            <a:r>
              <a:rPr lang="en-US" altLang="en-US" sz="7200" b="0" dirty="0"/>
              <a:t>are to be sent to Eurostat following the transmission format described in a Eurostat document.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56835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340769"/>
            <a:ext cx="8229600" cy="648072"/>
          </a:xfrm>
        </p:spPr>
        <p:txBody>
          <a:bodyPr/>
          <a:lstStyle/>
          <a:p>
            <a:r>
              <a:rPr lang="en-GB" sz="2800" dirty="0" smtClean="0"/>
              <a:t>Use of ICT in households (Annex II) 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1"/>
            <a:ext cx="8229600" cy="4209851"/>
          </a:xfrm>
        </p:spPr>
        <p:txBody>
          <a:bodyPr>
            <a:normAutofit lnSpcReduction="10000"/>
          </a:bodyPr>
          <a:lstStyle/>
          <a:p>
            <a:r>
              <a:rPr lang="en-GB" sz="2000" b="1" dirty="0"/>
              <a:t>Indicators on </a:t>
            </a:r>
            <a:r>
              <a:rPr lang="en-GB" sz="2000" b="1" dirty="0" smtClean="0"/>
              <a:t>usage of ICT households, most modules are addressed to individuals</a:t>
            </a:r>
            <a:endParaRPr lang="en-GB" sz="2000" b="1" dirty="0"/>
          </a:p>
          <a:p>
            <a:r>
              <a:rPr lang="en-GB" sz="2000" b="1" dirty="0" smtClean="0"/>
              <a:t>Content of survey changes annually, new questions or questions are adapted to technological development</a:t>
            </a:r>
          </a:p>
          <a:p>
            <a:r>
              <a:rPr lang="en-GB" sz="2000" b="1" dirty="0" smtClean="0"/>
              <a:t>Examples:</a:t>
            </a:r>
            <a:endParaRPr lang="en-GB" sz="2000" b="1" dirty="0"/>
          </a:p>
          <a:p>
            <a:pPr lvl="1"/>
            <a:r>
              <a:rPr lang="en-GB" b="0" dirty="0" smtClean="0"/>
              <a:t>2018: Access to ICT, use of the internet, use of e-government, use of e-commerce, ICT usage at work, digital skills, trust, security and privacy (general/in the context of smart phones)</a:t>
            </a:r>
          </a:p>
          <a:p>
            <a:pPr lvl="1"/>
            <a:r>
              <a:rPr lang="en-GB" b="0" dirty="0" smtClean="0"/>
              <a:t>2019: Access to ICT, use of the internet, use of e-Government, use of e-Commerce, e-skills, internet security</a:t>
            </a: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xmlns="" val="55037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52215"/>
            <a:ext cx="8229600" cy="864617"/>
          </a:xfrm>
        </p:spPr>
        <p:txBody>
          <a:bodyPr/>
          <a:lstStyle/>
          <a:p>
            <a:r>
              <a:rPr lang="en-GB" sz="2800" dirty="0" smtClean="0"/>
              <a:t>Use of ICT in households (Annex II) 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772816"/>
            <a:ext cx="8856984" cy="482453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/>
            </a:pPr>
            <a:r>
              <a:rPr lang="en-GB" altLang="en-US" sz="8000" b="1" dirty="0"/>
              <a:t>Target population:</a:t>
            </a:r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altLang="en-US" sz="7200" b="0" dirty="0">
                <a:ea typeface="+mn-ea"/>
                <a:cs typeface="+mn-cs"/>
              </a:rPr>
              <a:t>Households with at least one member aged 16 – 74</a:t>
            </a:r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altLang="en-US" sz="7200" b="0" dirty="0">
                <a:ea typeface="+mn-ea"/>
                <a:cs typeface="+mn-cs"/>
              </a:rPr>
              <a:t>Persons living in households aged 16 – 74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/>
            </a:pPr>
            <a:r>
              <a:rPr lang="en-GB" altLang="en-US" sz="8000" b="1" dirty="0" smtClean="0"/>
              <a:t>Survey </a:t>
            </a:r>
            <a:r>
              <a:rPr lang="en-GB" altLang="en-US" sz="8000" b="1" dirty="0"/>
              <a:t>period: </a:t>
            </a:r>
            <a:r>
              <a:rPr lang="en-GB" altLang="en-US" sz="7200" b="0" dirty="0" smtClean="0">
                <a:ea typeface="+mn-ea"/>
                <a:cs typeface="+mn-cs"/>
              </a:rPr>
              <a:t>second quarter of year N</a:t>
            </a:r>
            <a:endParaRPr lang="en-GB" altLang="en-US" sz="7200" b="0" dirty="0">
              <a:ea typeface="+mn-ea"/>
              <a:cs typeface="+mn-cs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/>
            </a:pPr>
            <a:r>
              <a:rPr lang="en-GB" sz="8000" b="1" dirty="0"/>
              <a:t>Characteristics:</a:t>
            </a:r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sz="7200" b="0" dirty="0">
                <a:ea typeface="+mn-ea"/>
                <a:cs typeface="+mn-cs"/>
              </a:rPr>
              <a:t>Up to 119 mandatory ICT variables, in addition some optional variables (e.g. 9 for the 2019 survey)</a:t>
            </a:r>
          </a:p>
          <a:p>
            <a:pPr marL="712788" lvl="1" indent="-3556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30238" algn="l"/>
              </a:tabLst>
              <a:defRPr/>
            </a:pPr>
            <a:r>
              <a:rPr lang="en-GB" sz="7200" b="0" dirty="0">
                <a:ea typeface="+mn-ea"/>
                <a:cs typeface="+mn-cs"/>
              </a:rPr>
              <a:t>Social-demographic background variables (13 mandatory, 16 optional</a:t>
            </a:r>
            <a:r>
              <a:rPr lang="en-GB" sz="7200" b="0" dirty="0" smtClean="0">
                <a:ea typeface="+mn-ea"/>
                <a:cs typeface="+mn-cs"/>
              </a:rPr>
              <a:t>):</a:t>
            </a:r>
            <a:br>
              <a:rPr lang="en-GB" sz="7200" b="0" dirty="0" smtClean="0">
                <a:ea typeface="+mn-ea"/>
                <a:cs typeface="+mn-cs"/>
              </a:rPr>
            </a:br>
            <a:r>
              <a:rPr lang="en-GB" sz="7200" b="0" dirty="0" smtClean="0">
                <a:ea typeface="+mn-ea"/>
                <a:cs typeface="+mn-cs"/>
              </a:rPr>
              <a:t>Age</a:t>
            </a:r>
            <a:r>
              <a:rPr lang="en-GB" sz="7200" b="0" dirty="0">
                <a:ea typeface="+mn-ea"/>
                <a:cs typeface="+mn-cs"/>
              </a:rPr>
              <a:t>, gender, country of birth, citizenship, educational level, employment situation, occupation, household composition, household income, urbanisation, Regions (NUTS)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/>
            </a:pPr>
            <a:r>
              <a:rPr lang="en-GB" sz="8000" b="1" dirty="0"/>
              <a:t>Data </a:t>
            </a:r>
            <a:r>
              <a:rPr lang="en-GB" sz="8000" b="1" dirty="0" smtClean="0"/>
              <a:t>transmission:</a:t>
            </a:r>
            <a:endParaRPr lang="en-GB" sz="8000" b="1" dirty="0"/>
          </a:p>
          <a:p>
            <a:pPr marL="357188" lvl="1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en-US" sz="7200" b="0" dirty="0">
                <a:ea typeface="+mn-ea"/>
                <a:cs typeface="+mn-cs"/>
              </a:rPr>
              <a:t>Microdata are to be sent to Eurostat following the transmission format described in a Eurostat document. </a:t>
            </a:r>
            <a:endParaRPr lang="en-US" altLang="en-US" sz="4400" b="0" dirty="0">
              <a:ea typeface="+mn-ea"/>
              <a:cs typeface="+mn-cs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82488120"/>
      </p:ext>
    </p:extLst>
  </p:cSld>
  <p:clrMapOvr>
    <a:masterClrMapping/>
  </p:clrMapOvr>
</p:sld>
</file>

<file path=ppt/theme/theme1.xml><?xml version="1.0" encoding="utf-8"?>
<a:theme xmlns:a="http://schemas.openxmlformats.org/drawingml/2006/main" name="Estat_blue_EN A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Estat_blue_EN AW</Template>
  <TotalTime>0</TotalTime>
  <Words>773</Words>
  <Application>Microsoft Office PowerPoint</Application>
  <PresentationFormat>On-screen Show (4:3)</PresentationFormat>
  <Paragraphs>96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Estat_blue_EN AW</vt:lpstr>
      <vt:lpstr>Information Society Statistics </vt:lpstr>
      <vt:lpstr>Policy relevance</vt:lpstr>
      <vt:lpstr>Timeline for 2020 surveys</vt:lpstr>
      <vt:lpstr>Legal basis (1)</vt:lpstr>
      <vt:lpstr>Legal basis (2)</vt:lpstr>
      <vt:lpstr>ICT usage and e-commerce in enterprises (Annex I)</vt:lpstr>
      <vt:lpstr>ICT usage and e-commerce in enterprises (Annex I)</vt:lpstr>
      <vt:lpstr>Use of ICT in households (Annex II) </vt:lpstr>
      <vt:lpstr>Use of ICT in households (Annex II) </vt:lpstr>
      <vt:lpstr>Deadlines for both annexes/surveys:</vt:lpstr>
      <vt:lpstr>Some recommendations</vt:lpstr>
      <vt:lpstr>Dedicated website: Digital economy and society - Overview</vt:lpstr>
      <vt:lpstr>Thank you for your attention !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Screening Montenegro  Information Society Statistics</dc:title>
  <dc:creator>Grell Michaela</dc:creator>
  <cp:lastModifiedBy>Petrika Jorgji</cp:lastModifiedBy>
  <cp:revision>35</cp:revision>
  <dcterms:created xsi:type="dcterms:W3CDTF">2013-05-15T12:35:38Z</dcterms:created>
  <dcterms:modified xsi:type="dcterms:W3CDTF">2019-02-20T16:47:42Z</dcterms:modified>
</cp:coreProperties>
</file>