
<file path=[Content_Types].xml><?xml version="1.0" encoding="utf-8"?>
<Types xmlns="http://schemas.openxmlformats.org/package/2006/content-types">
  <Override PartName="/customXml/itemProps2.xml" ContentType="application/vnd.openxmlformats-officedocument.customXmlProperties+xml"/>
  <Override PartName="/customXml/itemProps3.xml" ContentType="application/vnd.openxmlformats-officedocument.customXmlProperties+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customXml/itemProps4.xml" ContentType="application/vnd.openxmlformats-officedocument.customXmlProperties+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10"/>
  </p:notesMasterIdLst>
  <p:handoutMasterIdLst>
    <p:handoutMasterId r:id="rId11"/>
  </p:handoutMasterIdLst>
  <p:sldIdLst>
    <p:sldId id="261" r:id="rId6"/>
    <p:sldId id="262" r:id="rId7"/>
    <p:sldId id="289" r:id="rId8"/>
    <p:sldId id="287" r:id="rId9"/>
  </p:sldIdLst>
  <p:sldSz cx="9144000" cy="6858000" type="screen4x3"/>
  <p:notesSz cx="6724650" cy="9774238"/>
  <p:defaultTextStyle>
    <a:defPPr>
      <a:defRPr lang="en-GB"/>
    </a:defPPr>
    <a:lvl1pPr algn="l" rtl="0" fontAlgn="base">
      <a:spcBef>
        <a:spcPct val="0"/>
      </a:spcBef>
      <a:spcAft>
        <a:spcPct val="0"/>
      </a:spcAft>
      <a:defRPr sz="7600" b="1" kern="1200">
        <a:solidFill>
          <a:srgbClr val="FFD624"/>
        </a:solidFill>
        <a:latin typeface="Verdana" pitchFamily="34" charset="0"/>
        <a:ea typeface="+mn-ea"/>
        <a:cs typeface="Arial" charset="0"/>
      </a:defRPr>
    </a:lvl1pPr>
    <a:lvl2pPr marL="457200" algn="l" rtl="0" fontAlgn="base">
      <a:spcBef>
        <a:spcPct val="0"/>
      </a:spcBef>
      <a:spcAft>
        <a:spcPct val="0"/>
      </a:spcAft>
      <a:defRPr sz="7600" b="1" kern="1200">
        <a:solidFill>
          <a:srgbClr val="FFD624"/>
        </a:solidFill>
        <a:latin typeface="Verdana" pitchFamily="34" charset="0"/>
        <a:ea typeface="+mn-ea"/>
        <a:cs typeface="Arial" charset="0"/>
      </a:defRPr>
    </a:lvl2pPr>
    <a:lvl3pPr marL="914400" algn="l" rtl="0" fontAlgn="base">
      <a:spcBef>
        <a:spcPct val="0"/>
      </a:spcBef>
      <a:spcAft>
        <a:spcPct val="0"/>
      </a:spcAft>
      <a:defRPr sz="7600" b="1" kern="1200">
        <a:solidFill>
          <a:srgbClr val="FFD624"/>
        </a:solidFill>
        <a:latin typeface="Verdana" pitchFamily="34" charset="0"/>
        <a:ea typeface="+mn-ea"/>
        <a:cs typeface="Arial" charset="0"/>
      </a:defRPr>
    </a:lvl3pPr>
    <a:lvl4pPr marL="1371600" algn="l" rtl="0" fontAlgn="base">
      <a:spcBef>
        <a:spcPct val="0"/>
      </a:spcBef>
      <a:spcAft>
        <a:spcPct val="0"/>
      </a:spcAft>
      <a:defRPr sz="7600" b="1" kern="1200">
        <a:solidFill>
          <a:srgbClr val="FFD624"/>
        </a:solidFill>
        <a:latin typeface="Verdana" pitchFamily="34" charset="0"/>
        <a:ea typeface="+mn-ea"/>
        <a:cs typeface="Arial" charset="0"/>
      </a:defRPr>
    </a:lvl4pPr>
    <a:lvl5pPr marL="1828800" algn="l" rtl="0" fontAlgn="base">
      <a:spcBef>
        <a:spcPct val="0"/>
      </a:spcBef>
      <a:spcAft>
        <a:spcPct val="0"/>
      </a:spcAft>
      <a:defRPr sz="7600" b="1" kern="1200">
        <a:solidFill>
          <a:srgbClr val="FFD624"/>
        </a:solidFill>
        <a:latin typeface="Verdana" pitchFamily="34" charset="0"/>
        <a:ea typeface="+mn-ea"/>
        <a:cs typeface="Arial" charset="0"/>
      </a:defRPr>
    </a:lvl5pPr>
    <a:lvl6pPr marL="2286000" algn="l" defTabSz="914400" rtl="0" eaLnBrk="1" latinLnBrk="0" hangingPunct="1">
      <a:defRPr sz="7600" b="1" kern="1200">
        <a:solidFill>
          <a:srgbClr val="FFD624"/>
        </a:solidFill>
        <a:latin typeface="Verdana" pitchFamily="34" charset="0"/>
        <a:ea typeface="+mn-ea"/>
        <a:cs typeface="Arial" charset="0"/>
      </a:defRPr>
    </a:lvl6pPr>
    <a:lvl7pPr marL="2743200" algn="l" defTabSz="914400" rtl="0" eaLnBrk="1" latinLnBrk="0" hangingPunct="1">
      <a:defRPr sz="7600" b="1" kern="1200">
        <a:solidFill>
          <a:srgbClr val="FFD624"/>
        </a:solidFill>
        <a:latin typeface="Verdana" pitchFamily="34" charset="0"/>
        <a:ea typeface="+mn-ea"/>
        <a:cs typeface="Arial" charset="0"/>
      </a:defRPr>
    </a:lvl7pPr>
    <a:lvl8pPr marL="3200400" algn="l" defTabSz="914400" rtl="0" eaLnBrk="1" latinLnBrk="0" hangingPunct="1">
      <a:defRPr sz="7600" b="1" kern="1200">
        <a:solidFill>
          <a:srgbClr val="FFD624"/>
        </a:solidFill>
        <a:latin typeface="Verdana" pitchFamily="34" charset="0"/>
        <a:ea typeface="+mn-ea"/>
        <a:cs typeface="Arial" charset="0"/>
      </a:defRPr>
    </a:lvl8pPr>
    <a:lvl9pPr marL="3657600" algn="l" defTabSz="914400" rtl="0" eaLnBrk="1" latinLnBrk="0" hangingPunct="1">
      <a:defRPr sz="7600" b="1" kern="1200">
        <a:solidFill>
          <a:srgbClr val="FFD624"/>
        </a:solidFill>
        <a:latin typeface="Verdana" pitchFamily="34" charset="0"/>
        <a:ea typeface="+mn-ea"/>
        <a:cs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31">
          <p15:clr>
            <a:srgbClr val="A4A3A4"/>
          </p15:clr>
        </p15:guide>
        <p15:guide id="2" pos="2145">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F5494"/>
    <a:srgbClr val="133176"/>
    <a:srgbClr val="FFD624"/>
    <a:srgbClr val="3166CF"/>
    <a:srgbClr val="3E6FD2"/>
    <a:srgbClr val="2D5EC1"/>
    <a:srgbClr val="BDDEFF"/>
    <a:srgbClr val="99CC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9076" autoAdjust="0"/>
  </p:normalViewPr>
  <p:slideViewPr>
    <p:cSldViewPr showGuides="1">
      <p:cViewPr varScale="1">
        <p:scale>
          <a:sx n="81" d="100"/>
          <a:sy n="81" d="100"/>
        </p:scale>
        <p:origin x="-1242"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62" d="100"/>
          <a:sy n="62" d="100"/>
        </p:scale>
        <p:origin x="-2850" y="-78"/>
      </p:cViewPr>
      <p:guideLst>
        <p:guide orient="horz" pos="3078"/>
        <p:guide pos="2118"/>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handoutMaster" Target="handoutMasters/handoutMaster1.xml"/><Relationship Id="rId5" Type="http://schemas.openxmlformats.org/officeDocument/2006/relationships/slideMaster" Target="slideMasters/slideMaster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1" y="0"/>
            <a:ext cx="2914748" cy="489260"/>
          </a:xfrm>
          <a:prstGeom prst="rect">
            <a:avLst/>
          </a:prstGeom>
          <a:noFill/>
          <a:ln w="9525">
            <a:noFill/>
            <a:miter lim="800000"/>
            <a:headEnd/>
            <a:tailEnd/>
          </a:ln>
          <a:effectLst/>
        </p:spPr>
        <p:txBody>
          <a:bodyPr vert="horz" wrap="square" lIns="90203" tIns="45102" rIns="90203" bIns="45102" numCol="1" anchor="t" anchorCtr="0" compatLnSpc="1">
            <a:prstTxWarp prst="textNoShape">
              <a:avLst/>
            </a:prstTxWarp>
          </a:bodyPr>
          <a:lstStyle>
            <a:lvl1pPr>
              <a:defRPr sz="1200" b="0">
                <a:solidFill>
                  <a:schemeClr val="tx1"/>
                </a:solidFill>
                <a:latin typeface="Arial" charset="0"/>
                <a:cs typeface="+mn-cs"/>
              </a:defRPr>
            </a:lvl1pPr>
          </a:lstStyle>
          <a:p>
            <a:pPr>
              <a:defRPr/>
            </a:pPr>
            <a:endParaRPr lang="en-GB"/>
          </a:p>
        </p:txBody>
      </p:sp>
      <p:sp>
        <p:nvSpPr>
          <p:cNvPr id="37891" name="Rectangle 3"/>
          <p:cNvSpPr>
            <a:spLocks noGrp="1" noChangeArrowheads="1"/>
          </p:cNvSpPr>
          <p:nvPr>
            <p:ph type="dt" sz="quarter" idx="1"/>
          </p:nvPr>
        </p:nvSpPr>
        <p:spPr bwMode="auto">
          <a:xfrm>
            <a:off x="3808332" y="0"/>
            <a:ext cx="2914748" cy="489260"/>
          </a:xfrm>
          <a:prstGeom prst="rect">
            <a:avLst/>
          </a:prstGeom>
          <a:noFill/>
          <a:ln w="9525">
            <a:noFill/>
            <a:miter lim="800000"/>
            <a:headEnd/>
            <a:tailEnd/>
          </a:ln>
          <a:effectLst/>
        </p:spPr>
        <p:txBody>
          <a:bodyPr vert="horz" wrap="square" lIns="90203" tIns="45102" rIns="90203" bIns="45102" numCol="1" anchor="t" anchorCtr="0" compatLnSpc="1">
            <a:prstTxWarp prst="textNoShape">
              <a:avLst/>
            </a:prstTxWarp>
          </a:bodyPr>
          <a:lstStyle>
            <a:lvl1pPr algn="r">
              <a:defRPr sz="1200" b="0">
                <a:solidFill>
                  <a:schemeClr val="tx1"/>
                </a:solidFill>
                <a:latin typeface="Arial" charset="0"/>
                <a:cs typeface="+mn-cs"/>
              </a:defRPr>
            </a:lvl1pPr>
          </a:lstStyle>
          <a:p>
            <a:pPr>
              <a:defRPr/>
            </a:pPr>
            <a:endParaRPr lang="en-GB"/>
          </a:p>
        </p:txBody>
      </p:sp>
      <p:sp>
        <p:nvSpPr>
          <p:cNvPr id="37892" name="Rectangle 4"/>
          <p:cNvSpPr>
            <a:spLocks noGrp="1" noChangeArrowheads="1"/>
          </p:cNvSpPr>
          <p:nvPr>
            <p:ph type="ftr" sz="quarter" idx="2"/>
          </p:nvPr>
        </p:nvSpPr>
        <p:spPr bwMode="auto">
          <a:xfrm>
            <a:off x="1" y="9283416"/>
            <a:ext cx="2914748" cy="489259"/>
          </a:xfrm>
          <a:prstGeom prst="rect">
            <a:avLst/>
          </a:prstGeom>
          <a:noFill/>
          <a:ln w="9525">
            <a:noFill/>
            <a:miter lim="800000"/>
            <a:headEnd/>
            <a:tailEnd/>
          </a:ln>
          <a:effectLst/>
        </p:spPr>
        <p:txBody>
          <a:bodyPr vert="horz" wrap="square" lIns="90203" tIns="45102" rIns="90203" bIns="45102" numCol="1" anchor="b" anchorCtr="0" compatLnSpc="1">
            <a:prstTxWarp prst="textNoShape">
              <a:avLst/>
            </a:prstTxWarp>
          </a:bodyPr>
          <a:lstStyle>
            <a:lvl1pPr>
              <a:defRPr sz="1200" b="0">
                <a:solidFill>
                  <a:schemeClr val="tx1"/>
                </a:solidFill>
                <a:latin typeface="Arial" charset="0"/>
                <a:cs typeface="+mn-cs"/>
              </a:defRPr>
            </a:lvl1pPr>
          </a:lstStyle>
          <a:p>
            <a:pPr>
              <a:defRPr/>
            </a:pPr>
            <a:endParaRPr lang="en-GB"/>
          </a:p>
        </p:txBody>
      </p:sp>
      <p:sp>
        <p:nvSpPr>
          <p:cNvPr id="37893" name="Rectangle 5"/>
          <p:cNvSpPr>
            <a:spLocks noGrp="1" noChangeArrowheads="1"/>
          </p:cNvSpPr>
          <p:nvPr>
            <p:ph type="sldNum" sz="quarter" idx="3"/>
          </p:nvPr>
        </p:nvSpPr>
        <p:spPr bwMode="auto">
          <a:xfrm>
            <a:off x="3808332" y="9283416"/>
            <a:ext cx="2914748" cy="489259"/>
          </a:xfrm>
          <a:prstGeom prst="rect">
            <a:avLst/>
          </a:prstGeom>
          <a:noFill/>
          <a:ln w="9525">
            <a:noFill/>
            <a:miter lim="800000"/>
            <a:headEnd/>
            <a:tailEnd/>
          </a:ln>
          <a:effectLst/>
        </p:spPr>
        <p:txBody>
          <a:bodyPr vert="horz" wrap="square" lIns="90203" tIns="45102" rIns="90203" bIns="45102" numCol="1" anchor="b" anchorCtr="0" compatLnSpc="1">
            <a:prstTxWarp prst="textNoShape">
              <a:avLst/>
            </a:prstTxWarp>
          </a:bodyPr>
          <a:lstStyle>
            <a:lvl1pPr algn="r">
              <a:defRPr sz="1200" b="0">
                <a:solidFill>
                  <a:schemeClr val="tx1"/>
                </a:solidFill>
                <a:latin typeface="Arial" charset="0"/>
                <a:cs typeface="+mn-cs"/>
              </a:defRPr>
            </a:lvl1pPr>
          </a:lstStyle>
          <a:p>
            <a:pPr>
              <a:defRPr/>
            </a:pPr>
            <a:fld id="{019AE9C2-957E-4966-9576-B839B0C0128F}" type="slidenum">
              <a:rPr lang="en-GB"/>
              <a:pPr>
                <a:defRPr/>
              </a:pPr>
              <a:t>‹#›</a:t>
            </a:fld>
            <a:endParaRPr lang="en-GB"/>
          </a:p>
        </p:txBody>
      </p:sp>
    </p:spTree>
    <p:extLst>
      <p:ext uri="{BB962C8B-B14F-4D97-AF65-F5344CB8AC3E}">
        <p14:creationId xmlns:p14="http://schemas.microsoft.com/office/powerpoint/2010/main" xmlns="" val="42221458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1" y="0"/>
            <a:ext cx="2914748" cy="489260"/>
          </a:xfrm>
          <a:prstGeom prst="rect">
            <a:avLst/>
          </a:prstGeom>
          <a:noFill/>
          <a:ln w="9525">
            <a:noFill/>
            <a:miter lim="800000"/>
            <a:headEnd/>
            <a:tailEnd/>
          </a:ln>
          <a:effectLst/>
        </p:spPr>
        <p:txBody>
          <a:bodyPr vert="horz" wrap="square" lIns="90203" tIns="45102" rIns="90203" bIns="45102" numCol="1" anchor="t" anchorCtr="0" compatLnSpc="1">
            <a:prstTxWarp prst="textNoShape">
              <a:avLst/>
            </a:prstTxWarp>
          </a:bodyPr>
          <a:lstStyle>
            <a:lvl1pPr>
              <a:defRPr sz="1200" b="0">
                <a:solidFill>
                  <a:schemeClr val="tx1"/>
                </a:solidFill>
                <a:latin typeface="Arial" charset="0"/>
                <a:cs typeface="+mn-cs"/>
              </a:defRPr>
            </a:lvl1pPr>
          </a:lstStyle>
          <a:p>
            <a:pPr>
              <a:defRPr/>
            </a:pPr>
            <a:endParaRPr lang="en-GB"/>
          </a:p>
        </p:txBody>
      </p:sp>
      <p:sp>
        <p:nvSpPr>
          <p:cNvPr id="36867" name="Rectangle 3"/>
          <p:cNvSpPr>
            <a:spLocks noGrp="1" noChangeArrowheads="1"/>
          </p:cNvSpPr>
          <p:nvPr>
            <p:ph type="dt" idx="1"/>
          </p:nvPr>
        </p:nvSpPr>
        <p:spPr bwMode="auto">
          <a:xfrm>
            <a:off x="3808332" y="0"/>
            <a:ext cx="2914748" cy="489260"/>
          </a:xfrm>
          <a:prstGeom prst="rect">
            <a:avLst/>
          </a:prstGeom>
          <a:noFill/>
          <a:ln w="9525">
            <a:noFill/>
            <a:miter lim="800000"/>
            <a:headEnd/>
            <a:tailEnd/>
          </a:ln>
          <a:effectLst/>
        </p:spPr>
        <p:txBody>
          <a:bodyPr vert="horz" wrap="square" lIns="90203" tIns="45102" rIns="90203" bIns="45102" numCol="1" anchor="t" anchorCtr="0" compatLnSpc="1">
            <a:prstTxWarp prst="textNoShape">
              <a:avLst/>
            </a:prstTxWarp>
          </a:bodyPr>
          <a:lstStyle>
            <a:lvl1pPr algn="r">
              <a:defRPr sz="1200" b="0">
                <a:solidFill>
                  <a:schemeClr val="tx1"/>
                </a:solidFill>
                <a:latin typeface="Arial" charset="0"/>
                <a:cs typeface="+mn-cs"/>
              </a:defRPr>
            </a:lvl1pPr>
          </a:lstStyle>
          <a:p>
            <a:pPr>
              <a:defRPr/>
            </a:pPr>
            <a:endParaRPr lang="en-GB"/>
          </a:p>
        </p:txBody>
      </p:sp>
      <p:sp>
        <p:nvSpPr>
          <p:cNvPr id="15364" name="Rectangle 4"/>
          <p:cNvSpPr>
            <a:spLocks noGrp="1" noRot="1" noChangeAspect="1" noChangeArrowheads="1" noTextEdit="1"/>
          </p:cNvSpPr>
          <p:nvPr>
            <p:ph type="sldImg" idx="2"/>
          </p:nvPr>
        </p:nvSpPr>
        <p:spPr bwMode="auto">
          <a:xfrm>
            <a:off x="919163" y="733425"/>
            <a:ext cx="4887912" cy="3665538"/>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6869" name="Rectangle 5"/>
          <p:cNvSpPr>
            <a:spLocks noGrp="1" noChangeArrowheads="1"/>
          </p:cNvSpPr>
          <p:nvPr>
            <p:ph type="body" sz="quarter" idx="3"/>
          </p:nvPr>
        </p:nvSpPr>
        <p:spPr bwMode="auto">
          <a:xfrm>
            <a:off x="672151" y="4642491"/>
            <a:ext cx="5380348" cy="4398641"/>
          </a:xfrm>
          <a:prstGeom prst="rect">
            <a:avLst/>
          </a:prstGeom>
          <a:noFill/>
          <a:ln w="9525">
            <a:noFill/>
            <a:miter lim="800000"/>
            <a:headEnd/>
            <a:tailEnd/>
          </a:ln>
          <a:effectLst/>
        </p:spPr>
        <p:txBody>
          <a:bodyPr vert="horz" wrap="square" lIns="90203" tIns="45102" rIns="90203" bIns="45102"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6870" name="Rectangle 6"/>
          <p:cNvSpPr>
            <a:spLocks noGrp="1" noChangeArrowheads="1"/>
          </p:cNvSpPr>
          <p:nvPr>
            <p:ph type="ftr" sz="quarter" idx="4"/>
          </p:nvPr>
        </p:nvSpPr>
        <p:spPr bwMode="auto">
          <a:xfrm>
            <a:off x="1" y="9283416"/>
            <a:ext cx="2914748" cy="489259"/>
          </a:xfrm>
          <a:prstGeom prst="rect">
            <a:avLst/>
          </a:prstGeom>
          <a:noFill/>
          <a:ln w="9525">
            <a:noFill/>
            <a:miter lim="800000"/>
            <a:headEnd/>
            <a:tailEnd/>
          </a:ln>
          <a:effectLst/>
        </p:spPr>
        <p:txBody>
          <a:bodyPr vert="horz" wrap="square" lIns="90203" tIns="45102" rIns="90203" bIns="45102" numCol="1" anchor="b" anchorCtr="0" compatLnSpc="1">
            <a:prstTxWarp prst="textNoShape">
              <a:avLst/>
            </a:prstTxWarp>
          </a:bodyPr>
          <a:lstStyle>
            <a:lvl1pPr>
              <a:defRPr sz="1200" b="0">
                <a:solidFill>
                  <a:schemeClr val="tx1"/>
                </a:solidFill>
                <a:latin typeface="Arial" charset="0"/>
                <a:cs typeface="+mn-cs"/>
              </a:defRPr>
            </a:lvl1pPr>
          </a:lstStyle>
          <a:p>
            <a:pPr>
              <a:defRPr/>
            </a:pPr>
            <a:endParaRPr lang="en-GB"/>
          </a:p>
        </p:txBody>
      </p:sp>
      <p:sp>
        <p:nvSpPr>
          <p:cNvPr id="36871" name="Rectangle 7"/>
          <p:cNvSpPr>
            <a:spLocks noGrp="1" noChangeArrowheads="1"/>
          </p:cNvSpPr>
          <p:nvPr>
            <p:ph type="sldNum" sz="quarter" idx="5"/>
          </p:nvPr>
        </p:nvSpPr>
        <p:spPr bwMode="auto">
          <a:xfrm>
            <a:off x="3808332" y="9283416"/>
            <a:ext cx="2914748" cy="489259"/>
          </a:xfrm>
          <a:prstGeom prst="rect">
            <a:avLst/>
          </a:prstGeom>
          <a:noFill/>
          <a:ln w="9525">
            <a:noFill/>
            <a:miter lim="800000"/>
            <a:headEnd/>
            <a:tailEnd/>
          </a:ln>
          <a:effectLst/>
        </p:spPr>
        <p:txBody>
          <a:bodyPr vert="horz" wrap="square" lIns="90203" tIns="45102" rIns="90203" bIns="45102" numCol="1" anchor="b" anchorCtr="0" compatLnSpc="1">
            <a:prstTxWarp prst="textNoShape">
              <a:avLst/>
            </a:prstTxWarp>
          </a:bodyPr>
          <a:lstStyle>
            <a:lvl1pPr algn="r">
              <a:defRPr sz="1200" b="0">
                <a:solidFill>
                  <a:schemeClr val="tx1"/>
                </a:solidFill>
                <a:latin typeface="Arial" charset="0"/>
                <a:cs typeface="+mn-cs"/>
              </a:defRPr>
            </a:lvl1pPr>
          </a:lstStyle>
          <a:p>
            <a:pPr>
              <a:defRPr/>
            </a:pPr>
            <a:fld id="{EC6EE333-4375-46A0-8D7E-4185E8642999}" type="slidenum">
              <a:rPr lang="en-GB"/>
              <a:pPr>
                <a:defRPr/>
              </a:pPr>
              <a:t>‹#›</a:t>
            </a:fld>
            <a:endParaRPr lang="en-GB"/>
          </a:p>
        </p:txBody>
      </p:sp>
    </p:spTree>
    <p:extLst>
      <p:ext uri="{BB962C8B-B14F-4D97-AF65-F5344CB8AC3E}">
        <p14:creationId xmlns:p14="http://schemas.microsoft.com/office/powerpoint/2010/main" xmlns="" val="361350511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dirty="0"/>
          </a:p>
        </p:txBody>
      </p:sp>
      <p:sp>
        <p:nvSpPr>
          <p:cNvPr id="4" name="Slide Number Placeholder 3"/>
          <p:cNvSpPr>
            <a:spLocks noGrp="1"/>
          </p:cNvSpPr>
          <p:nvPr>
            <p:ph type="sldNum" sz="quarter" idx="10"/>
          </p:nvPr>
        </p:nvSpPr>
        <p:spPr/>
        <p:txBody>
          <a:bodyPr/>
          <a:lstStyle/>
          <a:p>
            <a:pPr>
              <a:defRPr/>
            </a:pPr>
            <a:fld id="{EC6EE333-4375-46A0-8D7E-4185E8642999}" type="slidenum">
              <a:rPr lang="en-GB" smtClean="0"/>
              <a:pPr>
                <a:defRPr/>
              </a:pPr>
              <a:t>2</a:t>
            </a:fld>
            <a:endParaRPr lang="en-GB"/>
          </a:p>
        </p:txBody>
      </p:sp>
    </p:spTree>
    <p:extLst>
      <p:ext uri="{BB962C8B-B14F-4D97-AF65-F5344CB8AC3E}">
        <p14:creationId xmlns:p14="http://schemas.microsoft.com/office/powerpoint/2010/main" xmlns="" val="30570414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Commission Regulation (EC) No </a:t>
            </a:r>
            <a:r>
              <a:rPr lang="en-GB" b="1" dirty="0" smtClean="0"/>
              <a:t>747/2008</a:t>
            </a:r>
            <a:r>
              <a:rPr lang="en-GB" dirty="0" smtClean="0"/>
              <a:t> of 30 July 2008 amending Regulation (EC) No 716/2007 of the European Parliament and of the Council on Community statistics on the structure and activity of foreign affiliates, </a:t>
            </a:r>
            <a:r>
              <a:rPr lang="en-GB" b="1" dirty="0" smtClean="0"/>
              <a:t>as regards the definitions of characteristics and the implementation of NACE Rev. 2</a:t>
            </a:r>
            <a:r>
              <a:rPr lang="en-GB" dirty="0" smtClean="0"/>
              <a:t> (Text with EEA relevance)</a:t>
            </a:r>
          </a:p>
          <a:p>
            <a:endParaRPr lang="en-GB" dirty="0" smtClean="0"/>
          </a:p>
          <a:p>
            <a:r>
              <a:rPr lang="en-GB" dirty="0" smtClean="0"/>
              <a:t>Council Regulation (EU) No </a:t>
            </a:r>
            <a:r>
              <a:rPr lang="en-GB" b="1" dirty="0" smtClean="0"/>
              <a:t>517/2013</a:t>
            </a:r>
            <a:r>
              <a:rPr lang="en-GB" dirty="0" smtClean="0"/>
              <a:t> of 13 May 2013 adapting certain regulations and decisions in the fields of free movement of goods, freedom of movement for persons, company law, competition policy, agriculture, food safety, veterinary and phytosanitary policy, transport policy, energy, taxation, statistics, trans-European networks, judiciary and fundamental rights, justice, freedom and security, environment, customs union, external relations, foreign, security and defence policy and institutions, </a:t>
            </a:r>
            <a:r>
              <a:rPr lang="en-GB" b="1" dirty="0" smtClean="0"/>
              <a:t>by reason of the accession of the Republic of Croatia</a:t>
            </a:r>
            <a:endParaRPr lang="en-GB" b="1" dirty="0"/>
          </a:p>
        </p:txBody>
      </p:sp>
      <p:sp>
        <p:nvSpPr>
          <p:cNvPr id="4" name="Slide Number Placeholder 3"/>
          <p:cNvSpPr>
            <a:spLocks noGrp="1"/>
          </p:cNvSpPr>
          <p:nvPr>
            <p:ph type="sldNum" sz="quarter" idx="10"/>
          </p:nvPr>
        </p:nvSpPr>
        <p:spPr/>
        <p:txBody>
          <a:bodyPr/>
          <a:lstStyle/>
          <a:p>
            <a:pPr>
              <a:defRPr/>
            </a:pPr>
            <a:fld id="{EC6EE333-4375-46A0-8D7E-4185E8642999}" type="slidenum">
              <a:rPr lang="en-GB" smtClean="0"/>
              <a:pPr>
                <a:defRPr/>
              </a:pPr>
              <a:t>3</a:t>
            </a:fld>
            <a:endParaRPr lang="en-GB"/>
          </a:p>
        </p:txBody>
      </p:sp>
    </p:spTree>
    <p:extLst>
      <p:ext uri="{BB962C8B-B14F-4D97-AF65-F5344CB8AC3E}">
        <p14:creationId xmlns:p14="http://schemas.microsoft.com/office/powerpoint/2010/main" xmlns="" val="30570414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6"/>
          <p:cNvSpPr>
            <a:spLocks noChangeArrowheads="1"/>
          </p:cNvSpPr>
          <p:nvPr userDrawn="1"/>
        </p:nvSpPr>
        <p:spPr bwMode="auto">
          <a:xfrm>
            <a:off x="0" y="1125538"/>
            <a:ext cx="9144000" cy="5732462"/>
          </a:xfrm>
          <a:prstGeom prst="rect">
            <a:avLst/>
          </a:prstGeom>
          <a:solidFill>
            <a:srgbClr val="0F5494"/>
          </a:solidFill>
          <a:ln w="73025" algn="ctr">
            <a:solidFill>
              <a:srgbClr val="0F5494"/>
            </a:solidFill>
            <a:miter lim="800000"/>
            <a:headEnd/>
            <a:tailEnd/>
          </a:ln>
          <a:effectLst>
            <a:outerShdw dist="23000" dir="5400000" rotWithShape="0">
              <a:srgbClr val="000000">
                <a:alpha val="34998"/>
              </a:srgbClr>
            </a:outerShdw>
          </a:effectLst>
        </p:spPr>
        <p:txBody>
          <a:bodyPr anchor="ctr"/>
          <a:lstStyle/>
          <a:p>
            <a:pPr algn="ctr" defTabSz="457200"/>
            <a:endParaRPr lang="en-US" sz="1800" b="0">
              <a:solidFill>
                <a:srgbClr val="FFFFFF"/>
              </a:solidFill>
            </a:endParaRPr>
          </a:p>
        </p:txBody>
      </p:sp>
      <p:pic>
        <p:nvPicPr>
          <p:cNvPr id="5" name="Picture 6" descr="LOGO CE-EN-quadri.eps"/>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3905250" y="309563"/>
            <a:ext cx="1584325" cy="1100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Rectangle 5"/>
          <p:cNvSpPr/>
          <p:nvPr userDrawn="1"/>
        </p:nvSpPr>
        <p:spPr>
          <a:xfrm>
            <a:off x="4230688" y="6669088"/>
            <a:ext cx="684212"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900" b="0" i="1" dirty="0">
                <a:solidFill>
                  <a:schemeClr val="bg1">
                    <a:lumMod val="95000"/>
                  </a:schemeClr>
                </a:solidFill>
              </a:rPr>
              <a:t>Eurostat</a:t>
            </a:r>
          </a:p>
        </p:txBody>
      </p:sp>
      <p:sp>
        <p:nvSpPr>
          <p:cNvPr id="2" name="Title 1"/>
          <p:cNvSpPr>
            <a:spLocks noGrp="1"/>
          </p:cNvSpPr>
          <p:nvPr>
            <p:ph type="title"/>
          </p:nvPr>
        </p:nvSpPr>
        <p:spPr>
          <a:xfrm>
            <a:off x="4139952" y="1641600"/>
            <a:ext cx="4536504" cy="2088232"/>
          </a:xfrm>
        </p:spPr>
        <p:txBody>
          <a:bodyPr/>
          <a:lstStyle>
            <a:lvl1pPr indent="0">
              <a:defRPr sz="4800">
                <a:solidFill>
                  <a:srgbClr val="FFD624"/>
                </a:solidFill>
              </a:defRPr>
            </a:lvl1pPr>
          </a:lstStyle>
          <a:p>
            <a:r>
              <a:rPr lang="en-US" smtClean="0"/>
              <a:t>Click to edit Master title style</a:t>
            </a:r>
            <a:endParaRPr lang="en-GB" dirty="0"/>
          </a:p>
        </p:txBody>
      </p:sp>
      <p:sp>
        <p:nvSpPr>
          <p:cNvPr id="3" name="Content Placeholder 2"/>
          <p:cNvSpPr>
            <a:spLocks noGrp="1"/>
          </p:cNvSpPr>
          <p:nvPr>
            <p:ph idx="1"/>
          </p:nvPr>
        </p:nvSpPr>
        <p:spPr>
          <a:xfrm>
            <a:off x="467544" y="3933056"/>
            <a:ext cx="3744416" cy="1872208"/>
          </a:xfrm>
        </p:spPr>
        <p:txBody>
          <a:bodyPr/>
          <a:lstStyle>
            <a:lvl1pPr indent="0">
              <a:buNone/>
              <a:defRPr sz="3000" b="1" i="0">
                <a:solidFill>
                  <a:schemeClr val="bg1"/>
                </a:solidFill>
              </a:defRPr>
            </a:lvl1pPr>
            <a:lvl3pPr marL="228600" indent="-228600" algn="l">
              <a:defRPr sz="3000" b="1">
                <a:solidFill>
                  <a:schemeClr val="bg1"/>
                </a:solidFill>
              </a:defRPr>
            </a:lvl3pPr>
          </a:lstStyle>
          <a:p>
            <a:pPr lvl="0"/>
            <a:r>
              <a:rPr lang="en-US" smtClean="0"/>
              <a:t>Click to edit Master text styles</a:t>
            </a:r>
          </a:p>
        </p:txBody>
      </p:sp>
      <p:sp>
        <p:nvSpPr>
          <p:cNvPr id="7" name="Rectangle 4"/>
          <p:cNvSpPr>
            <a:spLocks noGrp="1" noChangeArrowheads="1"/>
          </p:cNvSpPr>
          <p:nvPr>
            <p:ph type="dt" sz="half" idx="10"/>
          </p:nvPr>
        </p:nvSpPr>
        <p:spPr/>
        <p:txBody>
          <a:bodyPr/>
          <a:lstStyle>
            <a:lvl1pPr>
              <a:defRPr dirty="0">
                <a:solidFill>
                  <a:schemeClr val="bg1"/>
                </a:solidFill>
              </a:defRPr>
            </a:lvl1pPr>
          </a:lstStyle>
          <a:p>
            <a:pPr>
              <a:defRPr/>
            </a:pPr>
            <a:endParaRPr lang="en-GB"/>
          </a:p>
        </p:txBody>
      </p:sp>
      <p:sp>
        <p:nvSpPr>
          <p:cNvPr id="8" name="Rectangle 5"/>
          <p:cNvSpPr>
            <a:spLocks noGrp="1" noChangeArrowheads="1"/>
          </p:cNvSpPr>
          <p:nvPr>
            <p:ph type="ftr" sz="quarter" idx="11"/>
          </p:nvPr>
        </p:nvSpPr>
        <p:spPr/>
        <p:txBody>
          <a:bodyPr/>
          <a:lstStyle>
            <a:lvl1pPr>
              <a:defRPr dirty="0">
                <a:solidFill>
                  <a:schemeClr val="bg1"/>
                </a:solidFill>
              </a:defRPr>
            </a:lvl1pPr>
          </a:lstStyle>
          <a:p>
            <a:pPr>
              <a:defRPr/>
            </a:pPr>
            <a:endParaRPr/>
          </a:p>
        </p:txBody>
      </p:sp>
      <p:sp>
        <p:nvSpPr>
          <p:cNvPr id="9" name="Rectangle 6"/>
          <p:cNvSpPr>
            <a:spLocks noGrp="1" noChangeArrowheads="1"/>
          </p:cNvSpPr>
          <p:nvPr>
            <p:ph type="sldNum" sz="quarter" idx="12"/>
          </p:nvPr>
        </p:nvSpPr>
        <p:spPr/>
        <p:txBody>
          <a:bodyPr/>
          <a:lstStyle>
            <a:lvl1pPr>
              <a:defRPr>
                <a:solidFill>
                  <a:schemeClr val="bg1"/>
                </a:solidFill>
              </a:defRPr>
            </a:lvl1pPr>
          </a:lstStyle>
          <a:p>
            <a:pPr>
              <a:defRPr/>
            </a:pPr>
            <a:fld id="{2E463619-65F9-45C4-AF25-8FF1A9A2EFA0}" type="slidenum">
              <a:rPr lang="en-GB"/>
              <a:pPr>
                <a:defRPr/>
              </a:pPr>
              <a:t>‹#›</a:t>
            </a:fld>
            <a:endParaRPr lang="en-GB" dirty="0"/>
          </a:p>
        </p:txBody>
      </p:sp>
    </p:spTree>
    <p:extLst>
      <p:ext uri="{BB962C8B-B14F-4D97-AF65-F5344CB8AC3E}">
        <p14:creationId xmlns:p14="http://schemas.microsoft.com/office/powerpoint/2010/main" xmlns="" val="5444854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p:txBody>
          <a:bodyPr/>
          <a:lstStyle>
            <a:lvl1pPr>
              <a:defRPr dirty="0">
                <a:solidFill>
                  <a:srgbClr val="133176"/>
                </a:solidFill>
              </a:defRPr>
            </a:lvl1pPr>
          </a:lstStyle>
          <a:p>
            <a:pPr>
              <a:defRPr/>
            </a:pPr>
            <a:endParaRPr lang="en-GB"/>
          </a:p>
        </p:txBody>
      </p:sp>
      <p:sp>
        <p:nvSpPr>
          <p:cNvPr id="5" name="Rectangle 5"/>
          <p:cNvSpPr>
            <a:spLocks noGrp="1" noChangeArrowheads="1"/>
          </p:cNvSpPr>
          <p:nvPr>
            <p:ph type="ftr" sz="quarter" idx="11"/>
          </p:nvPr>
        </p:nvSpPr>
        <p:spPr/>
        <p:txBody>
          <a:bodyPr/>
          <a:lstStyle>
            <a:lvl1pPr>
              <a:defRPr dirty="0">
                <a:solidFill>
                  <a:srgbClr val="133176"/>
                </a:solidFill>
              </a:defRPr>
            </a:lvl1pPr>
          </a:lstStyle>
          <a:p>
            <a:pPr>
              <a:defRPr/>
            </a:pPr>
            <a:endParaRPr/>
          </a:p>
        </p:txBody>
      </p:sp>
      <p:sp>
        <p:nvSpPr>
          <p:cNvPr id="6" name="Rectangle 6"/>
          <p:cNvSpPr>
            <a:spLocks noGrp="1" noChangeArrowheads="1"/>
          </p:cNvSpPr>
          <p:nvPr>
            <p:ph type="sldNum" sz="quarter" idx="12"/>
          </p:nvPr>
        </p:nvSpPr>
        <p:spPr/>
        <p:txBody>
          <a:bodyPr/>
          <a:lstStyle>
            <a:lvl1pPr>
              <a:defRPr smtClean="0">
                <a:solidFill>
                  <a:srgbClr val="133176"/>
                </a:solidFill>
              </a:defRPr>
            </a:lvl1pPr>
          </a:lstStyle>
          <a:p>
            <a:pPr>
              <a:defRPr/>
            </a:pPr>
            <a:fld id="{8BF8726E-3E1E-4DC5-8626-D7C557F529DB}" type="slidenum">
              <a:rPr lang="en-GB"/>
              <a:pPr>
                <a:defRPr/>
              </a:pPr>
              <a:t>‹#›</a:t>
            </a:fld>
            <a:endParaRPr lang="en-GB" dirty="0"/>
          </a:p>
        </p:txBody>
      </p:sp>
    </p:spTree>
    <p:extLst>
      <p:ext uri="{BB962C8B-B14F-4D97-AF65-F5344CB8AC3E}">
        <p14:creationId xmlns:p14="http://schemas.microsoft.com/office/powerpoint/2010/main" xmlns="" val="27756983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8925" y="1123950"/>
            <a:ext cx="2058988" cy="48974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1123950"/>
            <a:ext cx="6029325" cy="48974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Rectangle 4"/>
          <p:cNvSpPr>
            <a:spLocks noGrp="1" noChangeArrowheads="1"/>
          </p:cNvSpPr>
          <p:nvPr>
            <p:ph type="dt" sz="half" idx="10"/>
          </p:nvPr>
        </p:nvSpPr>
        <p:spPr/>
        <p:txBody>
          <a:bodyPr/>
          <a:lstStyle>
            <a:lvl1pPr>
              <a:defRPr dirty="0">
                <a:solidFill>
                  <a:srgbClr val="133176"/>
                </a:solidFill>
              </a:defRPr>
            </a:lvl1pPr>
          </a:lstStyle>
          <a:p>
            <a:pPr>
              <a:defRPr/>
            </a:pPr>
            <a:endParaRPr lang="en-GB"/>
          </a:p>
        </p:txBody>
      </p:sp>
      <p:sp>
        <p:nvSpPr>
          <p:cNvPr id="5" name="Rectangle 5"/>
          <p:cNvSpPr>
            <a:spLocks noGrp="1" noChangeArrowheads="1"/>
          </p:cNvSpPr>
          <p:nvPr>
            <p:ph type="ftr" sz="quarter" idx="11"/>
          </p:nvPr>
        </p:nvSpPr>
        <p:spPr/>
        <p:txBody>
          <a:bodyPr/>
          <a:lstStyle>
            <a:lvl1pPr>
              <a:defRPr dirty="0">
                <a:solidFill>
                  <a:srgbClr val="133176"/>
                </a:solidFill>
              </a:defRPr>
            </a:lvl1pPr>
          </a:lstStyle>
          <a:p>
            <a:pPr>
              <a:defRPr/>
            </a:pPr>
            <a:endParaRPr/>
          </a:p>
        </p:txBody>
      </p:sp>
      <p:sp>
        <p:nvSpPr>
          <p:cNvPr id="6" name="Rectangle 6"/>
          <p:cNvSpPr>
            <a:spLocks noGrp="1" noChangeArrowheads="1"/>
          </p:cNvSpPr>
          <p:nvPr>
            <p:ph type="sldNum" sz="quarter" idx="12"/>
          </p:nvPr>
        </p:nvSpPr>
        <p:spPr/>
        <p:txBody>
          <a:bodyPr/>
          <a:lstStyle>
            <a:lvl1pPr>
              <a:defRPr smtClean="0">
                <a:solidFill>
                  <a:srgbClr val="133176"/>
                </a:solidFill>
              </a:defRPr>
            </a:lvl1pPr>
          </a:lstStyle>
          <a:p>
            <a:pPr>
              <a:defRPr/>
            </a:pPr>
            <a:fld id="{A20A19D2-198C-46A9-8933-A564E99A271F}" type="slidenum">
              <a:rPr lang="en-GB"/>
              <a:pPr>
                <a:defRPr/>
              </a:pPr>
              <a:t>‹#›</a:t>
            </a:fld>
            <a:endParaRPr lang="en-GB" dirty="0"/>
          </a:p>
        </p:txBody>
      </p:sp>
    </p:spTree>
    <p:extLst>
      <p:ext uri="{BB962C8B-B14F-4D97-AF65-F5344CB8AC3E}">
        <p14:creationId xmlns:p14="http://schemas.microsoft.com/office/powerpoint/2010/main" xmlns="" val="1243393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Rectangle 3"/>
          <p:cNvSpPr/>
          <p:nvPr userDrawn="1"/>
        </p:nvSpPr>
        <p:spPr>
          <a:xfrm>
            <a:off x="0" y="0"/>
            <a:ext cx="9144000" cy="98901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pic>
        <p:nvPicPr>
          <p:cNvPr id="5" name="Picture 5" descr="LOGO CE-EN-NEG-quadri.ai"/>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3921125" y="3175"/>
            <a:ext cx="1511300" cy="1511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Rectangle 5"/>
          <p:cNvSpPr/>
          <p:nvPr userDrawn="1"/>
        </p:nvSpPr>
        <p:spPr>
          <a:xfrm>
            <a:off x="4262438" y="6669088"/>
            <a:ext cx="596900"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700" b="0" i="1" dirty="0">
                <a:solidFill>
                  <a:schemeClr val="bg1"/>
                </a:solidFill>
              </a:rPr>
              <a:t>Eurostat</a:t>
            </a:r>
          </a:p>
        </p:txBody>
      </p:sp>
      <p:sp>
        <p:nvSpPr>
          <p:cNvPr id="2" name="Title 1"/>
          <p:cNvSpPr>
            <a:spLocks noGrp="1"/>
          </p:cNvSpPr>
          <p:nvPr>
            <p:ph type="title"/>
          </p:nvPr>
        </p:nvSpPr>
        <p:spPr>
          <a:xfrm>
            <a:off x="468313" y="1556271"/>
            <a:ext cx="8229600" cy="936625"/>
          </a:xfrm>
        </p:spPr>
        <p:txBody>
          <a:bodyPr/>
          <a:lstStyle/>
          <a:p>
            <a:r>
              <a:rPr lang="en-US" smtClean="0"/>
              <a:t>Click to edit Master title style</a:t>
            </a:r>
            <a:endParaRPr lang="en-GB" dirty="0"/>
          </a:p>
        </p:txBody>
      </p:sp>
      <p:sp>
        <p:nvSpPr>
          <p:cNvPr id="10" name="Content Placeholder 2"/>
          <p:cNvSpPr>
            <a:spLocks noGrp="1"/>
          </p:cNvSpPr>
          <p:nvPr>
            <p:ph idx="1"/>
          </p:nvPr>
        </p:nvSpPr>
        <p:spPr>
          <a:xfrm>
            <a:off x="457200" y="2564904"/>
            <a:ext cx="8229600" cy="3633788"/>
          </a:xfrm>
        </p:spPr>
        <p:txBody>
          <a:bodyPr/>
          <a:lstStyle>
            <a:lvl1pPr marL="342900" indent="-342900">
              <a:buClr>
                <a:srgbClr val="0F5494"/>
              </a:buClr>
              <a:buFont typeface="Arial" pitchFamily="34" charset="0"/>
              <a:buChar char="•"/>
              <a:defRPr i="0"/>
            </a:lvl1pPr>
            <a:lvl2pPr>
              <a:buClr>
                <a:srgbClr val="0F5494"/>
              </a:buClr>
              <a:defRPr/>
            </a:lvl2pPr>
          </a:lstStyle>
          <a:p>
            <a:pPr lvl="0"/>
            <a:r>
              <a:rPr lang="en-US" smtClean="0"/>
              <a:t>Click to edit Master text styles</a:t>
            </a:r>
          </a:p>
          <a:p>
            <a:pPr lvl="1"/>
            <a:r>
              <a:rPr lang="en-US" smtClean="0"/>
              <a:t>Second level</a:t>
            </a:r>
          </a:p>
          <a:p>
            <a:pPr lvl="2"/>
            <a:r>
              <a:rPr lang="en-US" smtClean="0"/>
              <a:t>Third level</a:t>
            </a:r>
          </a:p>
        </p:txBody>
      </p:sp>
      <p:sp>
        <p:nvSpPr>
          <p:cNvPr id="7" name="Rectangle 4"/>
          <p:cNvSpPr>
            <a:spLocks noGrp="1" noChangeArrowheads="1"/>
          </p:cNvSpPr>
          <p:nvPr>
            <p:ph type="dt" sz="half" idx="10"/>
          </p:nvPr>
        </p:nvSpPr>
        <p:spPr/>
        <p:txBody>
          <a:bodyPr/>
          <a:lstStyle>
            <a:lvl1pPr>
              <a:defRPr dirty="0">
                <a:solidFill>
                  <a:srgbClr val="133176"/>
                </a:solidFill>
              </a:defRPr>
            </a:lvl1pPr>
          </a:lstStyle>
          <a:p>
            <a:pPr>
              <a:defRPr/>
            </a:pPr>
            <a:endParaRPr lang="en-GB"/>
          </a:p>
        </p:txBody>
      </p:sp>
      <p:sp>
        <p:nvSpPr>
          <p:cNvPr id="8" name="Rectangle 5"/>
          <p:cNvSpPr>
            <a:spLocks noGrp="1" noChangeArrowheads="1"/>
          </p:cNvSpPr>
          <p:nvPr>
            <p:ph type="ftr" sz="quarter" idx="11"/>
          </p:nvPr>
        </p:nvSpPr>
        <p:spPr>
          <a:xfrm>
            <a:off x="3124200" y="6237288"/>
            <a:ext cx="2895600" cy="484187"/>
          </a:xfrm>
        </p:spPr>
        <p:txBody>
          <a:bodyPr/>
          <a:lstStyle>
            <a:lvl1pPr>
              <a:defRPr dirty="0">
                <a:solidFill>
                  <a:srgbClr val="133176"/>
                </a:solidFill>
              </a:defRPr>
            </a:lvl1pPr>
          </a:lstStyle>
          <a:p>
            <a:pPr>
              <a:defRPr/>
            </a:pPr>
            <a:endParaRPr/>
          </a:p>
        </p:txBody>
      </p:sp>
      <p:sp>
        <p:nvSpPr>
          <p:cNvPr id="9" name="Rectangle 6"/>
          <p:cNvSpPr>
            <a:spLocks noGrp="1" noChangeArrowheads="1"/>
          </p:cNvSpPr>
          <p:nvPr>
            <p:ph type="sldNum" sz="quarter" idx="12"/>
          </p:nvPr>
        </p:nvSpPr>
        <p:spPr/>
        <p:txBody>
          <a:bodyPr/>
          <a:lstStyle>
            <a:lvl1pPr>
              <a:defRPr smtClean="0">
                <a:solidFill>
                  <a:srgbClr val="133176"/>
                </a:solidFill>
              </a:defRPr>
            </a:lvl1pPr>
          </a:lstStyle>
          <a:p>
            <a:pPr>
              <a:defRPr/>
            </a:pPr>
            <a:fld id="{1A35B1E4-DEE4-4159-906E-66501177E1C9}" type="slidenum">
              <a:rPr lang="en-GB"/>
              <a:pPr>
                <a:defRPr/>
              </a:pPr>
              <a:t>‹#›</a:t>
            </a:fld>
            <a:endParaRPr lang="en-GB" dirty="0"/>
          </a:p>
        </p:txBody>
      </p:sp>
    </p:spTree>
    <p:extLst>
      <p:ext uri="{BB962C8B-B14F-4D97-AF65-F5344CB8AC3E}">
        <p14:creationId xmlns:p14="http://schemas.microsoft.com/office/powerpoint/2010/main" xmlns="" val="39315542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p:txBody>
          <a:bodyPr/>
          <a:lstStyle>
            <a:lvl1pPr>
              <a:defRPr dirty="0">
                <a:solidFill>
                  <a:srgbClr val="133176"/>
                </a:solidFill>
              </a:defRPr>
            </a:lvl1pPr>
          </a:lstStyle>
          <a:p>
            <a:pPr>
              <a:defRPr/>
            </a:pPr>
            <a:endParaRPr lang="en-GB"/>
          </a:p>
        </p:txBody>
      </p:sp>
      <p:sp>
        <p:nvSpPr>
          <p:cNvPr id="5" name="Rectangle 5"/>
          <p:cNvSpPr>
            <a:spLocks noGrp="1" noChangeArrowheads="1"/>
          </p:cNvSpPr>
          <p:nvPr>
            <p:ph type="ftr" sz="quarter" idx="11"/>
          </p:nvPr>
        </p:nvSpPr>
        <p:spPr/>
        <p:txBody>
          <a:bodyPr/>
          <a:lstStyle>
            <a:lvl1pPr>
              <a:defRPr dirty="0">
                <a:solidFill>
                  <a:srgbClr val="133176"/>
                </a:solidFill>
              </a:defRPr>
            </a:lvl1pPr>
          </a:lstStyle>
          <a:p>
            <a:pPr>
              <a:defRPr/>
            </a:pPr>
            <a:endParaRPr/>
          </a:p>
        </p:txBody>
      </p:sp>
      <p:sp>
        <p:nvSpPr>
          <p:cNvPr id="6" name="Rectangle 6"/>
          <p:cNvSpPr>
            <a:spLocks noGrp="1" noChangeArrowheads="1"/>
          </p:cNvSpPr>
          <p:nvPr>
            <p:ph type="sldNum" sz="quarter" idx="12"/>
          </p:nvPr>
        </p:nvSpPr>
        <p:spPr/>
        <p:txBody>
          <a:bodyPr/>
          <a:lstStyle>
            <a:lvl1pPr>
              <a:defRPr smtClean="0">
                <a:solidFill>
                  <a:srgbClr val="133176"/>
                </a:solidFill>
              </a:defRPr>
            </a:lvl1pPr>
          </a:lstStyle>
          <a:p>
            <a:pPr>
              <a:defRPr/>
            </a:pPr>
            <a:fld id="{56B85E45-23BC-468C-9535-994D0B90F7A4}" type="slidenum">
              <a:rPr lang="en-GB"/>
              <a:pPr>
                <a:defRPr/>
              </a:pPr>
              <a:t>‹#›</a:t>
            </a:fld>
            <a:endParaRPr lang="en-GB" dirty="0"/>
          </a:p>
        </p:txBody>
      </p:sp>
    </p:spTree>
    <p:extLst>
      <p:ext uri="{BB962C8B-B14F-4D97-AF65-F5344CB8AC3E}">
        <p14:creationId xmlns:p14="http://schemas.microsoft.com/office/powerpoint/2010/main" xmlns="" val="42012338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p:txBody>
          <a:bodyPr/>
          <a:lstStyle>
            <a:lvl1pPr>
              <a:defRPr dirty="0">
                <a:solidFill>
                  <a:srgbClr val="133176"/>
                </a:solidFill>
              </a:defRPr>
            </a:lvl1pPr>
          </a:lstStyle>
          <a:p>
            <a:pPr>
              <a:defRPr/>
            </a:pPr>
            <a:endParaRPr lang="en-GB"/>
          </a:p>
        </p:txBody>
      </p:sp>
      <p:sp>
        <p:nvSpPr>
          <p:cNvPr id="6" name="Rectangle 5"/>
          <p:cNvSpPr>
            <a:spLocks noGrp="1" noChangeArrowheads="1"/>
          </p:cNvSpPr>
          <p:nvPr>
            <p:ph type="ftr" sz="quarter" idx="11"/>
          </p:nvPr>
        </p:nvSpPr>
        <p:spPr/>
        <p:txBody>
          <a:bodyPr/>
          <a:lstStyle>
            <a:lvl1pPr>
              <a:defRPr dirty="0">
                <a:solidFill>
                  <a:srgbClr val="133176"/>
                </a:solidFill>
              </a:defRPr>
            </a:lvl1pPr>
          </a:lstStyle>
          <a:p>
            <a:pPr>
              <a:defRPr/>
            </a:pPr>
            <a:endParaRPr/>
          </a:p>
        </p:txBody>
      </p:sp>
      <p:sp>
        <p:nvSpPr>
          <p:cNvPr id="7" name="Rectangle 6"/>
          <p:cNvSpPr>
            <a:spLocks noGrp="1" noChangeArrowheads="1"/>
          </p:cNvSpPr>
          <p:nvPr>
            <p:ph type="sldNum" sz="quarter" idx="12"/>
          </p:nvPr>
        </p:nvSpPr>
        <p:spPr/>
        <p:txBody>
          <a:bodyPr/>
          <a:lstStyle>
            <a:lvl1pPr>
              <a:defRPr smtClean="0">
                <a:solidFill>
                  <a:srgbClr val="133176"/>
                </a:solidFill>
              </a:defRPr>
            </a:lvl1pPr>
          </a:lstStyle>
          <a:p>
            <a:pPr>
              <a:defRPr/>
            </a:pPr>
            <a:fld id="{B69C6614-AAF8-4FED-9D22-5E1345D7BC4D}" type="slidenum">
              <a:rPr lang="en-GB"/>
              <a:pPr>
                <a:defRPr/>
              </a:pPr>
              <a:t>‹#›</a:t>
            </a:fld>
            <a:endParaRPr lang="en-GB" dirty="0"/>
          </a:p>
        </p:txBody>
      </p:sp>
    </p:spTree>
    <p:extLst>
      <p:ext uri="{BB962C8B-B14F-4D97-AF65-F5344CB8AC3E}">
        <p14:creationId xmlns:p14="http://schemas.microsoft.com/office/powerpoint/2010/main" xmlns="" val="37996625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p:txBody>
          <a:bodyPr/>
          <a:lstStyle>
            <a:lvl1pPr>
              <a:defRPr dirty="0">
                <a:solidFill>
                  <a:srgbClr val="133176"/>
                </a:solidFill>
              </a:defRPr>
            </a:lvl1pPr>
          </a:lstStyle>
          <a:p>
            <a:pPr>
              <a:defRPr/>
            </a:pPr>
            <a:endParaRPr lang="en-GB"/>
          </a:p>
        </p:txBody>
      </p:sp>
      <p:sp>
        <p:nvSpPr>
          <p:cNvPr id="8" name="Rectangle 5"/>
          <p:cNvSpPr>
            <a:spLocks noGrp="1" noChangeArrowheads="1"/>
          </p:cNvSpPr>
          <p:nvPr>
            <p:ph type="ftr" sz="quarter" idx="11"/>
          </p:nvPr>
        </p:nvSpPr>
        <p:spPr/>
        <p:txBody>
          <a:bodyPr/>
          <a:lstStyle>
            <a:lvl1pPr>
              <a:defRPr dirty="0">
                <a:solidFill>
                  <a:srgbClr val="133176"/>
                </a:solidFill>
              </a:defRPr>
            </a:lvl1pPr>
          </a:lstStyle>
          <a:p>
            <a:pPr>
              <a:defRPr/>
            </a:pPr>
            <a:endParaRPr/>
          </a:p>
        </p:txBody>
      </p:sp>
      <p:sp>
        <p:nvSpPr>
          <p:cNvPr id="9" name="Rectangle 6"/>
          <p:cNvSpPr>
            <a:spLocks noGrp="1" noChangeArrowheads="1"/>
          </p:cNvSpPr>
          <p:nvPr>
            <p:ph type="sldNum" sz="quarter" idx="12"/>
          </p:nvPr>
        </p:nvSpPr>
        <p:spPr/>
        <p:txBody>
          <a:bodyPr/>
          <a:lstStyle>
            <a:lvl1pPr>
              <a:defRPr smtClean="0">
                <a:solidFill>
                  <a:srgbClr val="133176"/>
                </a:solidFill>
              </a:defRPr>
            </a:lvl1pPr>
          </a:lstStyle>
          <a:p>
            <a:pPr>
              <a:defRPr/>
            </a:pPr>
            <a:fld id="{7A1D0364-FEF8-4A4F-A933-65BC32458990}" type="slidenum">
              <a:rPr lang="en-GB"/>
              <a:pPr>
                <a:defRPr/>
              </a:pPr>
              <a:t>‹#›</a:t>
            </a:fld>
            <a:endParaRPr lang="en-GB" dirty="0"/>
          </a:p>
        </p:txBody>
      </p:sp>
    </p:spTree>
    <p:extLst>
      <p:ext uri="{BB962C8B-B14F-4D97-AF65-F5344CB8AC3E}">
        <p14:creationId xmlns:p14="http://schemas.microsoft.com/office/powerpoint/2010/main" xmlns="" val="35482133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p:txBody>
          <a:bodyPr/>
          <a:lstStyle>
            <a:lvl1pPr>
              <a:defRPr dirty="0">
                <a:solidFill>
                  <a:srgbClr val="133176"/>
                </a:solidFill>
              </a:defRPr>
            </a:lvl1pPr>
          </a:lstStyle>
          <a:p>
            <a:pPr>
              <a:defRPr/>
            </a:pPr>
            <a:endParaRPr lang="en-GB"/>
          </a:p>
        </p:txBody>
      </p:sp>
      <p:sp>
        <p:nvSpPr>
          <p:cNvPr id="4" name="Rectangle 5"/>
          <p:cNvSpPr>
            <a:spLocks noGrp="1" noChangeArrowheads="1"/>
          </p:cNvSpPr>
          <p:nvPr>
            <p:ph type="ftr" sz="quarter" idx="11"/>
          </p:nvPr>
        </p:nvSpPr>
        <p:spPr/>
        <p:txBody>
          <a:bodyPr/>
          <a:lstStyle>
            <a:lvl1pPr>
              <a:defRPr dirty="0">
                <a:solidFill>
                  <a:srgbClr val="133176"/>
                </a:solidFill>
              </a:defRPr>
            </a:lvl1pPr>
          </a:lstStyle>
          <a:p>
            <a:pPr>
              <a:defRPr/>
            </a:pPr>
            <a:endParaRPr/>
          </a:p>
        </p:txBody>
      </p:sp>
      <p:sp>
        <p:nvSpPr>
          <p:cNvPr id="5" name="Rectangle 6"/>
          <p:cNvSpPr>
            <a:spLocks noGrp="1" noChangeArrowheads="1"/>
          </p:cNvSpPr>
          <p:nvPr>
            <p:ph type="sldNum" sz="quarter" idx="12"/>
          </p:nvPr>
        </p:nvSpPr>
        <p:spPr/>
        <p:txBody>
          <a:bodyPr/>
          <a:lstStyle>
            <a:lvl1pPr>
              <a:defRPr smtClean="0">
                <a:solidFill>
                  <a:srgbClr val="133176"/>
                </a:solidFill>
              </a:defRPr>
            </a:lvl1pPr>
          </a:lstStyle>
          <a:p>
            <a:pPr>
              <a:defRPr/>
            </a:pPr>
            <a:fld id="{4AF57362-426B-4D31-A60F-1C5B8DF7F894}" type="slidenum">
              <a:rPr lang="en-GB"/>
              <a:pPr>
                <a:defRPr/>
              </a:pPr>
              <a:t>‹#›</a:t>
            </a:fld>
            <a:endParaRPr lang="en-GB" dirty="0"/>
          </a:p>
        </p:txBody>
      </p:sp>
    </p:spTree>
    <p:extLst>
      <p:ext uri="{BB962C8B-B14F-4D97-AF65-F5344CB8AC3E}">
        <p14:creationId xmlns:p14="http://schemas.microsoft.com/office/powerpoint/2010/main" xmlns="" val="359982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dirty="0">
                <a:solidFill>
                  <a:srgbClr val="133176"/>
                </a:solidFill>
              </a:defRPr>
            </a:lvl1pPr>
          </a:lstStyle>
          <a:p>
            <a:pPr>
              <a:defRPr/>
            </a:pPr>
            <a:endParaRPr lang="en-GB"/>
          </a:p>
        </p:txBody>
      </p:sp>
      <p:sp>
        <p:nvSpPr>
          <p:cNvPr id="3" name="Rectangle 5"/>
          <p:cNvSpPr>
            <a:spLocks noGrp="1" noChangeArrowheads="1"/>
          </p:cNvSpPr>
          <p:nvPr>
            <p:ph type="ftr" sz="quarter" idx="11"/>
          </p:nvPr>
        </p:nvSpPr>
        <p:spPr/>
        <p:txBody>
          <a:bodyPr/>
          <a:lstStyle>
            <a:lvl1pPr>
              <a:defRPr dirty="0">
                <a:solidFill>
                  <a:srgbClr val="133176"/>
                </a:solidFill>
              </a:defRPr>
            </a:lvl1pPr>
          </a:lstStyle>
          <a:p>
            <a:pPr>
              <a:defRPr/>
            </a:pPr>
            <a:endParaRPr/>
          </a:p>
        </p:txBody>
      </p:sp>
      <p:sp>
        <p:nvSpPr>
          <p:cNvPr id="4" name="Rectangle 6"/>
          <p:cNvSpPr>
            <a:spLocks noGrp="1" noChangeArrowheads="1"/>
          </p:cNvSpPr>
          <p:nvPr>
            <p:ph type="sldNum" sz="quarter" idx="12"/>
          </p:nvPr>
        </p:nvSpPr>
        <p:spPr/>
        <p:txBody>
          <a:bodyPr/>
          <a:lstStyle>
            <a:lvl1pPr>
              <a:defRPr smtClean="0">
                <a:solidFill>
                  <a:srgbClr val="133176"/>
                </a:solidFill>
              </a:defRPr>
            </a:lvl1pPr>
          </a:lstStyle>
          <a:p>
            <a:pPr>
              <a:defRPr/>
            </a:pPr>
            <a:fld id="{E61EAB17-2512-46E7-AA88-D53CCF2DCA92}" type="slidenum">
              <a:rPr lang="en-GB"/>
              <a:pPr>
                <a:defRPr/>
              </a:pPr>
              <a:t>‹#›</a:t>
            </a:fld>
            <a:endParaRPr lang="en-GB" dirty="0"/>
          </a:p>
        </p:txBody>
      </p:sp>
    </p:spTree>
    <p:extLst>
      <p:ext uri="{BB962C8B-B14F-4D97-AF65-F5344CB8AC3E}">
        <p14:creationId xmlns:p14="http://schemas.microsoft.com/office/powerpoint/2010/main" xmlns="" val="5726666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dirty="0">
                <a:solidFill>
                  <a:srgbClr val="133176"/>
                </a:solidFill>
              </a:defRPr>
            </a:lvl1pPr>
          </a:lstStyle>
          <a:p>
            <a:pPr>
              <a:defRPr/>
            </a:pPr>
            <a:endParaRPr lang="en-GB"/>
          </a:p>
        </p:txBody>
      </p:sp>
      <p:sp>
        <p:nvSpPr>
          <p:cNvPr id="6" name="Rectangle 5"/>
          <p:cNvSpPr>
            <a:spLocks noGrp="1" noChangeArrowheads="1"/>
          </p:cNvSpPr>
          <p:nvPr>
            <p:ph type="ftr" sz="quarter" idx="11"/>
          </p:nvPr>
        </p:nvSpPr>
        <p:spPr/>
        <p:txBody>
          <a:bodyPr/>
          <a:lstStyle>
            <a:lvl1pPr>
              <a:defRPr dirty="0">
                <a:solidFill>
                  <a:srgbClr val="133176"/>
                </a:solidFill>
              </a:defRPr>
            </a:lvl1pPr>
          </a:lstStyle>
          <a:p>
            <a:pPr>
              <a:defRPr/>
            </a:pPr>
            <a:endParaRPr/>
          </a:p>
        </p:txBody>
      </p:sp>
      <p:sp>
        <p:nvSpPr>
          <p:cNvPr id="7" name="Rectangle 6"/>
          <p:cNvSpPr>
            <a:spLocks noGrp="1" noChangeArrowheads="1"/>
          </p:cNvSpPr>
          <p:nvPr>
            <p:ph type="sldNum" sz="quarter" idx="12"/>
          </p:nvPr>
        </p:nvSpPr>
        <p:spPr/>
        <p:txBody>
          <a:bodyPr/>
          <a:lstStyle>
            <a:lvl1pPr>
              <a:defRPr smtClean="0">
                <a:solidFill>
                  <a:srgbClr val="133176"/>
                </a:solidFill>
              </a:defRPr>
            </a:lvl1pPr>
          </a:lstStyle>
          <a:p>
            <a:pPr>
              <a:defRPr/>
            </a:pPr>
            <a:fld id="{B1195FAD-6DC1-4042-9A95-4AEBA220113E}" type="slidenum">
              <a:rPr lang="en-GB"/>
              <a:pPr>
                <a:defRPr/>
              </a:pPr>
              <a:t>‹#›</a:t>
            </a:fld>
            <a:endParaRPr lang="en-GB" dirty="0"/>
          </a:p>
        </p:txBody>
      </p:sp>
    </p:spTree>
    <p:extLst>
      <p:ext uri="{BB962C8B-B14F-4D97-AF65-F5344CB8AC3E}">
        <p14:creationId xmlns:p14="http://schemas.microsoft.com/office/powerpoint/2010/main" xmlns="" val="11498301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dirty="0">
                <a:solidFill>
                  <a:srgbClr val="133176"/>
                </a:solidFill>
              </a:defRPr>
            </a:lvl1pPr>
          </a:lstStyle>
          <a:p>
            <a:pPr>
              <a:defRPr/>
            </a:pPr>
            <a:endParaRPr lang="en-GB"/>
          </a:p>
        </p:txBody>
      </p:sp>
      <p:sp>
        <p:nvSpPr>
          <p:cNvPr id="6" name="Rectangle 5"/>
          <p:cNvSpPr>
            <a:spLocks noGrp="1" noChangeArrowheads="1"/>
          </p:cNvSpPr>
          <p:nvPr>
            <p:ph type="ftr" sz="quarter" idx="11"/>
          </p:nvPr>
        </p:nvSpPr>
        <p:spPr/>
        <p:txBody>
          <a:bodyPr/>
          <a:lstStyle>
            <a:lvl1pPr>
              <a:defRPr dirty="0">
                <a:solidFill>
                  <a:srgbClr val="133176"/>
                </a:solidFill>
              </a:defRPr>
            </a:lvl1pPr>
          </a:lstStyle>
          <a:p>
            <a:pPr>
              <a:defRPr/>
            </a:pPr>
            <a:endParaRPr/>
          </a:p>
        </p:txBody>
      </p:sp>
      <p:sp>
        <p:nvSpPr>
          <p:cNvPr id="7" name="Rectangle 6"/>
          <p:cNvSpPr>
            <a:spLocks noGrp="1" noChangeArrowheads="1"/>
          </p:cNvSpPr>
          <p:nvPr>
            <p:ph type="sldNum" sz="quarter" idx="12"/>
          </p:nvPr>
        </p:nvSpPr>
        <p:spPr/>
        <p:txBody>
          <a:bodyPr/>
          <a:lstStyle>
            <a:lvl1pPr>
              <a:defRPr smtClean="0">
                <a:solidFill>
                  <a:srgbClr val="133176"/>
                </a:solidFill>
              </a:defRPr>
            </a:lvl1pPr>
          </a:lstStyle>
          <a:p>
            <a:pPr>
              <a:defRPr/>
            </a:pPr>
            <a:fld id="{ACB16CAC-B683-4EF4-B241-D5A81D8F68CA}" type="slidenum">
              <a:rPr lang="en-GB"/>
              <a:pPr>
                <a:defRPr/>
              </a:pPr>
              <a:t>‹#›</a:t>
            </a:fld>
            <a:endParaRPr lang="en-GB" dirty="0"/>
          </a:p>
        </p:txBody>
      </p:sp>
    </p:spTree>
    <p:extLst>
      <p:ext uri="{BB962C8B-B14F-4D97-AF65-F5344CB8AC3E}">
        <p14:creationId xmlns:p14="http://schemas.microsoft.com/office/powerpoint/2010/main" xmlns="" val="40473850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3" y="1123950"/>
            <a:ext cx="8229600" cy="936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smtClean="0"/>
              <a:t>Lorem ipsum</a:t>
            </a:r>
          </a:p>
        </p:txBody>
      </p:sp>
      <p:sp>
        <p:nvSpPr>
          <p:cNvPr id="1027" name="Rectangle 3"/>
          <p:cNvSpPr>
            <a:spLocks noGrp="1" noChangeArrowheads="1"/>
          </p:cNvSpPr>
          <p:nvPr>
            <p:ph type="body" idx="1"/>
          </p:nvPr>
        </p:nvSpPr>
        <p:spPr bwMode="auto">
          <a:xfrm>
            <a:off x="457200" y="2387600"/>
            <a:ext cx="8229600" cy="3633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BE" smtClean="0"/>
              <a:t>Et dolor fragum</a:t>
            </a:r>
            <a:endParaRPr lang="en-GB" smtClean="0"/>
          </a:p>
          <a:p>
            <a:pPr lvl="1"/>
            <a:r>
              <a:rPr lang="en-GB" smtClean="0"/>
              <a:t>Et dolor fragum</a:t>
            </a:r>
          </a:p>
          <a:p>
            <a:pPr lvl="2"/>
            <a:r>
              <a:rPr lang="en-GB" smtClean="0"/>
              <a:t>- Et dolor fragum</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dirty="0">
                <a:solidFill>
                  <a:srgbClr val="133176"/>
                </a:solidFill>
                <a:latin typeface="+mj-lt"/>
                <a:cs typeface="+mn-cs"/>
              </a:defRPr>
            </a:lvl1pPr>
          </a:lstStyle>
          <a:p>
            <a:pPr>
              <a:defRPr/>
            </a:pPr>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lang="en-GB" sz="1400" b="0" kern="1200" dirty="0">
                <a:solidFill>
                  <a:srgbClr val="133176"/>
                </a:solidFill>
                <a:latin typeface="+mj-lt"/>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smtClean="0">
                <a:solidFill>
                  <a:srgbClr val="133176"/>
                </a:solidFill>
                <a:latin typeface="Arial" charset="0"/>
                <a:cs typeface="+mn-cs"/>
              </a:defRPr>
            </a:lvl1pPr>
          </a:lstStyle>
          <a:p>
            <a:pPr>
              <a:defRPr/>
            </a:pPr>
            <a:fld id="{E2F313E5-6C32-4CCC-A291-B01EDBC05B5D}" type="slidenum">
              <a:rPr lang="en-GB"/>
              <a:pPr>
                <a:defRPr/>
              </a:pPr>
              <a:t>‹#›</a:t>
            </a:fld>
            <a:endParaRPr lang="en-GB" dirty="0"/>
          </a:p>
        </p:txBody>
      </p:sp>
    </p:spTree>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p:txStyles>
    <p:titleStyle>
      <a:lvl1pPr marL="358775" indent="-358775" algn="l" rtl="0" eaLnBrk="1" fontAlgn="base" hangingPunct="1">
        <a:spcBef>
          <a:spcPct val="0"/>
        </a:spcBef>
        <a:spcAft>
          <a:spcPct val="0"/>
        </a:spcAft>
        <a:defRPr sz="3000" b="1">
          <a:solidFill>
            <a:srgbClr val="0F5494"/>
          </a:solidFill>
          <a:latin typeface="+mj-lt"/>
          <a:ea typeface="+mj-ea"/>
          <a:cs typeface="+mj-cs"/>
        </a:defRPr>
      </a:lvl1pPr>
      <a:lvl2pPr marL="358775" indent="-358775" algn="l" rtl="0" eaLnBrk="1" fontAlgn="base" hangingPunct="1">
        <a:spcBef>
          <a:spcPct val="0"/>
        </a:spcBef>
        <a:spcAft>
          <a:spcPct val="0"/>
        </a:spcAft>
        <a:defRPr sz="3000" b="1">
          <a:solidFill>
            <a:srgbClr val="0F5494"/>
          </a:solidFill>
          <a:latin typeface="Verdana" pitchFamily="34" charset="0"/>
        </a:defRPr>
      </a:lvl2pPr>
      <a:lvl3pPr marL="358775" indent="-358775" algn="l" rtl="0" eaLnBrk="1" fontAlgn="base" hangingPunct="1">
        <a:spcBef>
          <a:spcPct val="0"/>
        </a:spcBef>
        <a:spcAft>
          <a:spcPct val="0"/>
        </a:spcAft>
        <a:defRPr sz="3000" b="1">
          <a:solidFill>
            <a:srgbClr val="0F5494"/>
          </a:solidFill>
          <a:latin typeface="Verdana" pitchFamily="34" charset="0"/>
        </a:defRPr>
      </a:lvl3pPr>
      <a:lvl4pPr marL="358775" indent="-358775" algn="l" rtl="0" eaLnBrk="1" fontAlgn="base" hangingPunct="1">
        <a:spcBef>
          <a:spcPct val="0"/>
        </a:spcBef>
        <a:spcAft>
          <a:spcPct val="0"/>
        </a:spcAft>
        <a:defRPr sz="3000" b="1">
          <a:solidFill>
            <a:srgbClr val="0F5494"/>
          </a:solidFill>
          <a:latin typeface="Verdana" pitchFamily="34" charset="0"/>
        </a:defRPr>
      </a:lvl4pPr>
      <a:lvl5pPr marL="358775" indent="-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p:titleStyle>
    <p:body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eur-lex.europa.eu/legal-content/EN/TXT/PDF/?uri=CELEX:02007R0716-20130701&amp;qid=1548341243114&amp;from=EN"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s://circabc.europa.eu/sd/a/8e4028b3-887e-4be7-b26b-8bce7b49730e/Extract_OFATS_2012%20FATS%20Manual_EU28%20update.pdf" TargetMode="External"/><Relationship Id="rId5" Type="http://schemas.openxmlformats.org/officeDocument/2006/relationships/hyperlink" Target="https://circabc.europa.eu/sd/a/6ac0103f-7a25-44ea-856e-92d334e0cd80/Extract_IFATS_2012%20FATS%20Manual_EU28%20update.pdf" TargetMode="External"/><Relationship Id="rId4" Type="http://schemas.openxmlformats.org/officeDocument/2006/relationships/hyperlink" Target="https://ec.europa.eu/eurostat/documents/3859598/5922981/KS-RA-12-016-EN.PDF"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2051720" y="1628800"/>
            <a:ext cx="7092280" cy="2089150"/>
          </a:xfrm>
        </p:spPr>
        <p:txBody>
          <a:bodyPr/>
          <a:lstStyle/>
          <a:p>
            <a:r>
              <a:rPr lang="en-GB" sz="3200" dirty="0" smtClean="0"/>
              <a:t>Foreign affiliates statistics (FATS)</a:t>
            </a:r>
          </a:p>
        </p:txBody>
      </p:sp>
      <p:sp>
        <p:nvSpPr>
          <p:cNvPr id="13315" name="Content Placeholder 2"/>
          <p:cNvSpPr>
            <a:spLocks noGrp="1"/>
          </p:cNvSpPr>
          <p:nvPr>
            <p:ph idx="1"/>
          </p:nvPr>
        </p:nvSpPr>
        <p:spPr>
          <a:xfrm>
            <a:off x="179513" y="4653136"/>
            <a:ext cx="8568952" cy="1512168"/>
          </a:xfrm>
        </p:spPr>
        <p:txBody>
          <a:bodyPr/>
          <a:lstStyle/>
          <a:p>
            <a:r>
              <a:rPr lang="en-GB" sz="1600" dirty="0" smtClean="0"/>
              <a:t>European Commission</a:t>
            </a:r>
          </a:p>
          <a:p>
            <a:r>
              <a:rPr lang="en-GB" sz="1600" dirty="0" smtClean="0"/>
              <a:t>Eurostat</a:t>
            </a:r>
          </a:p>
          <a:p>
            <a:r>
              <a:rPr lang="en-GB" sz="1600" dirty="0" smtClean="0"/>
              <a:t>Unit G6: Trade in Services; Globalisation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179512" y="1268760"/>
            <a:ext cx="8856984" cy="504056"/>
          </a:xfrm>
        </p:spPr>
        <p:txBody>
          <a:bodyPr/>
          <a:lstStyle/>
          <a:p>
            <a:pPr algn="ctr"/>
            <a:r>
              <a:rPr lang="en-GB" dirty="0"/>
              <a:t>How do we understand FATS</a:t>
            </a:r>
            <a:endParaRPr lang="en-GB" dirty="0" smtClean="0"/>
          </a:p>
        </p:txBody>
      </p:sp>
      <p:sp>
        <p:nvSpPr>
          <p:cNvPr id="14339" name="Content Placeholder 2"/>
          <p:cNvSpPr>
            <a:spLocks noGrp="1"/>
          </p:cNvSpPr>
          <p:nvPr>
            <p:ph idx="1"/>
          </p:nvPr>
        </p:nvSpPr>
        <p:spPr>
          <a:xfrm>
            <a:off x="395536" y="1844824"/>
            <a:ext cx="8229600" cy="4608512"/>
          </a:xfrm>
        </p:spPr>
        <p:txBody>
          <a:bodyPr/>
          <a:lstStyle/>
          <a:p>
            <a:pPr marL="0" indent="0" algn="just">
              <a:buNone/>
            </a:pPr>
            <a:r>
              <a:rPr lang="en-GB" sz="1800" b="1" dirty="0">
                <a:solidFill>
                  <a:srgbClr val="FF0000"/>
                </a:solidFill>
              </a:rPr>
              <a:t>F</a:t>
            </a:r>
            <a:r>
              <a:rPr lang="en-GB" sz="1800" b="1" dirty="0"/>
              <a:t>oreign </a:t>
            </a:r>
            <a:r>
              <a:rPr lang="en-GB" sz="1800" b="1" dirty="0" err="1">
                <a:solidFill>
                  <a:srgbClr val="FF0000"/>
                </a:solidFill>
              </a:rPr>
              <a:t>A</a:t>
            </a:r>
            <a:r>
              <a:rPr lang="en-GB" sz="1800" b="1" dirty="0" err="1"/>
              <a:t>ffilia</a:t>
            </a:r>
            <a:r>
              <a:rPr lang="en-GB" sz="1800" b="1" dirty="0" err="1">
                <a:solidFill>
                  <a:srgbClr val="FF0000"/>
                </a:solidFill>
              </a:rPr>
              <a:t>T</a:t>
            </a:r>
            <a:r>
              <a:rPr lang="en-GB" sz="1800" b="1" dirty="0" err="1"/>
              <a:t>es</a:t>
            </a:r>
            <a:r>
              <a:rPr lang="en-GB" sz="1800" b="1" dirty="0"/>
              <a:t> </a:t>
            </a:r>
            <a:r>
              <a:rPr lang="en-GB" sz="1800" b="1" dirty="0">
                <a:solidFill>
                  <a:srgbClr val="FF0000"/>
                </a:solidFill>
              </a:rPr>
              <a:t>S</a:t>
            </a:r>
            <a:r>
              <a:rPr lang="en-GB" sz="1800" b="1" dirty="0"/>
              <a:t>tatistics (FATS</a:t>
            </a:r>
            <a:r>
              <a:rPr lang="en-GB" sz="1800" b="1" dirty="0" smtClean="0"/>
              <a:t>)</a:t>
            </a:r>
            <a:r>
              <a:rPr lang="en-GB" sz="1800" dirty="0" smtClean="0"/>
              <a:t>:</a:t>
            </a:r>
          </a:p>
          <a:p>
            <a:pPr marL="0" indent="0">
              <a:spcAft>
                <a:spcPts val="1200"/>
              </a:spcAft>
              <a:buNone/>
            </a:pPr>
            <a:r>
              <a:rPr lang="en-GB" sz="1800" i="1" dirty="0" smtClean="0"/>
              <a:t>Statistics </a:t>
            </a:r>
            <a:r>
              <a:rPr lang="en-GB" sz="1800" i="1" dirty="0"/>
              <a:t>describing the overall operations of </a:t>
            </a:r>
            <a:r>
              <a:rPr lang="en-GB" sz="1800" b="1" i="1" dirty="0"/>
              <a:t>foreign-controlled</a:t>
            </a:r>
            <a:r>
              <a:rPr lang="en-GB" sz="1800" i="1" dirty="0"/>
              <a:t> affiliates (direct investment enterprises) </a:t>
            </a:r>
            <a:endParaRPr lang="en-GB" sz="1800" dirty="0"/>
          </a:p>
          <a:p>
            <a:pPr marL="0" indent="0">
              <a:buNone/>
            </a:pPr>
            <a:r>
              <a:rPr lang="en-GB" sz="1800" b="1" dirty="0" smtClean="0"/>
              <a:t>Inward FATS</a:t>
            </a:r>
            <a:r>
              <a:rPr lang="en-GB" sz="1800" dirty="0" smtClean="0"/>
              <a:t>: </a:t>
            </a:r>
            <a:endParaRPr lang="en-GB" sz="1800" dirty="0"/>
          </a:p>
          <a:p>
            <a:pPr marL="0" indent="0">
              <a:buNone/>
            </a:pPr>
            <a:r>
              <a:rPr lang="en-GB" sz="1800" i="1" dirty="0" smtClean="0"/>
              <a:t>… economic characteristics of </a:t>
            </a:r>
            <a:r>
              <a:rPr lang="en-GB" sz="1800" b="1" i="1" dirty="0" smtClean="0"/>
              <a:t>enterprises in the reporting country</a:t>
            </a:r>
            <a:r>
              <a:rPr lang="en-GB" sz="1800" i="1" dirty="0" smtClean="0"/>
              <a:t> which are ultimately controlled by residents of another country (geographical breakdown indicates country of ultimate control)</a:t>
            </a:r>
          </a:p>
          <a:p>
            <a:pPr marL="0" indent="0">
              <a:buNone/>
            </a:pPr>
            <a:endParaRPr lang="en-GB" sz="1800" i="1" dirty="0"/>
          </a:p>
          <a:p>
            <a:pPr marL="0" indent="0">
              <a:buNone/>
            </a:pPr>
            <a:r>
              <a:rPr lang="en-GB" sz="1800" b="1" dirty="0" smtClean="0"/>
              <a:t>Outward FATS</a:t>
            </a:r>
            <a:r>
              <a:rPr lang="en-GB" sz="1800" dirty="0" smtClean="0"/>
              <a:t>: </a:t>
            </a:r>
            <a:endParaRPr lang="en-GB" sz="1800" dirty="0"/>
          </a:p>
          <a:p>
            <a:pPr marL="0" indent="0">
              <a:buNone/>
            </a:pPr>
            <a:r>
              <a:rPr lang="en-GB" sz="1800" i="1" dirty="0" smtClean="0"/>
              <a:t>… economic characteristics of </a:t>
            </a:r>
            <a:r>
              <a:rPr lang="en-GB" sz="1800" b="1" i="1" dirty="0" smtClean="0"/>
              <a:t>enterprises abroad</a:t>
            </a:r>
            <a:r>
              <a:rPr lang="en-GB" sz="1800" i="1" dirty="0" smtClean="0"/>
              <a:t> which are ultimately controlled by residents of the reporting country (geographical breakdown indicates country of residence of the foreign affiliate)</a:t>
            </a:r>
            <a:endParaRPr lang="en-GB" sz="1800" i="1" dirty="0"/>
          </a:p>
          <a:p>
            <a:pPr marL="0" indent="0" algn="just">
              <a:buNone/>
            </a:pPr>
            <a:endParaRPr lang="en-GB" sz="1800" b="1" i="1" dirty="0"/>
          </a:p>
          <a:p>
            <a:pPr marL="0" indent="0" algn="just">
              <a:buNone/>
            </a:pPr>
            <a:endParaRPr lang="en-GB" sz="1800" b="1" i="1"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179512" y="1268760"/>
            <a:ext cx="8856984" cy="504056"/>
          </a:xfrm>
        </p:spPr>
        <p:txBody>
          <a:bodyPr/>
          <a:lstStyle/>
          <a:p>
            <a:pPr algn="ctr"/>
            <a:r>
              <a:rPr lang="en-GB" dirty="0" smtClean="0"/>
              <a:t>Legal framework for FATS in the EU</a:t>
            </a:r>
          </a:p>
        </p:txBody>
      </p:sp>
      <p:sp>
        <p:nvSpPr>
          <p:cNvPr id="14339" name="Content Placeholder 2"/>
          <p:cNvSpPr>
            <a:spLocks noGrp="1"/>
          </p:cNvSpPr>
          <p:nvPr>
            <p:ph idx="1"/>
          </p:nvPr>
        </p:nvSpPr>
        <p:spPr>
          <a:xfrm>
            <a:off x="395536" y="1844824"/>
            <a:ext cx="8229600" cy="4608512"/>
          </a:xfrm>
        </p:spPr>
        <p:txBody>
          <a:bodyPr/>
          <a:lstStyle/>
          <a:p>
            <a:pPr marL="0" indent="0" algn="just">
              <a:buNone/>
            </a:pPr>
            <a:r>
              <a:rPr lang="en-GB" sz="1800" b="1" i="1" dirty="0" smtClean="0"/>
              <a:t>Basic </a:t>
            </a:r>
            <a:r>
              <a:rPr lang="en-GB" sz="1800" b="1" i="1" dirty="0"/>
              <a:t>legal </a:t>
            </a:r>
            <a:r>
              <a:rPr lang="en-GB" sz="1800" b="1" i="1" dirty="0" smtClean="0"/>
              <a:t>act</a:t>
            </a:r>
            <a:r>
              <a:rPr lang="en-GB" sz="1800" i="1" dirty="0" smtClean="0"/>
              <a:t> (the FATS Regulation)</a:t>
            </a:r>
            <a:r>
              <a:rPr lang="en-GB" sz="1800" b="1" i="1" dirty="0" smtClean="0"/>
              <a:t>: </a:t>
            </a:r>
          </a:p>
          <a:p>
            <a:pPr marL="3175" lvl="1" indent="0" algn="just">
              <a:buNone/>
            </a:pPr>
            <a:r>
              <a:rPr lang="en-GB" sz="1600" b="0" u="sng" dirty="0" smtClean="0">
                <a:ea typeface="+mn-ea"/>
                <a:cs typeface="+mn-cs"/>
              </a:rPr>
              <a:t>Regulation </a:t>
            </a:r>
            <a:r>
              <a:rPr lang="en-GB" sz="1600" b="0" u="sng" dirty="0">
                <a:ea typeface="+mn-ea"/>
                <a:cs typeface="+mn-cs"/>
              </a:rPr>
              <a:t>(EC) No 716/2007</a:t>
            </a:r>
            <a:r>
              <a:rPr lang="en-GB" sz="1600" b="0" dirty="0">
                <a:ea typeface="+mn-ea"/>
                <a:cs typeface="+mn-cs"/>
              </a:rPr>
              <a:t> </a:t>
            </a:r>
            <a:r>
              <a:rPr lang="en-GB" sz="1600" b="0" dirty="0" smtClean="0">
                <a:ea typeface="+mn-ea"/>
                <a:cs typeface="+mn-cs"/>
              </a:rPr>
              <a:t>of the European Parliament and of the Council of </a:t>
            </a:r>
            <a:r>
              <a:rPr lang="en-GB" sz="1600" b="0" dirty="0">
                <a:ea typeface="+mn-ea"/>
                <a:cs typeface="+mn-cs"/>
              </a:rPr>
              <a:t>20 June </a:t>
            </a:r>
            <a:r>
              <a:rPr lang="en-GB" sz="1600" b="0" dirty="0" smtClean="0">
                <a:ea typeface="+mn-ea"/>
                <a:cs typeface="+mn-cs"/>
              </a:rPr>
              <a:t>2007 on </a:t>
            </a:r>
            <a:r>
              <a:rPr lang="en-GB" sz="1600" b="0" dirty="0">
                <a:ea typeface="+mn-ea"/>
                <a:cs typeface="+mn-cs"/>
              </a:rPr>
              <a:t>Community statistics on the structure and activity of foreign </a:t>
            </a:r>
            <a:r>
              <a:rPr lang="en-GB" sz="1600" b="0" dirty="0" smtClean="0">
                <a:ea typeface="+mn-ea"/>
                <a:cs typeface="+mn-cs"/>
              </a:rPr>
              <a:t>affiliates (</a:t>
            </a:r>
            <a:r>
              <a:rPr lang="en-GB" sz="1600" b="0" i="1" dirty="0" smtClean="0">
                <a:ea typeface="+mn-ea"/>
                <a:cs typeface="+mn-cs"/>
              </a:rPr>
              <a:t>as amended by Regulations No 747/2008 and No 517/2013</a:t>
            </a:r>
            <a:r>
              <a:rPr lang="en-GB" sz="1600" b="0" dirty="0" smtClean="0">
                <a:ea typeface="+mn-ea"/>
                <a:cs typeface="+mn-cs"/>
              </a:rPr>
              <a:t>) </a:t>
            </a:r>
            <a:endParaRPr lang="en-GB" sz="1600" b="0" dirty="0" smtClean="0"/>
          </a:p>
          <a:p>
            <a:pPr marL="0" indent="0">
              <a:buNone/>
            </a:pPr>
            <a:r>
              <a:rPr lang="en-GB" sz="1000" i="1" dirty="0" smtClean="0"/>
              <a:t>Consolidated version in EUR-Lex:</a:t>
            </a:r>
            <a:br>
              <a:rPr lang="en-GB" sz="1000" i="1" dirty="0" smtClean="0"/>
            </a:br>
            <a:r>
              <a:rPr lang="en-GB" sz="1000" i="1" dirty="0" smtClean="0">
                <a:hlinkClick r:id="rId3"/>
              </a:rPr>
              <a:t>https</a:t>
            </a:r>
            <a:r>
              <a:rPr lang="en-GB" sz="1000" i="1" dirty="0">
                <a:hlinkClick r:id="rId3"/>
              </a:rPr>
              <a:t>://eur-lex.europa.eu/legal-content/EN/TXT/PDF/?</a:t>
            </a:r>
            <a:r>
              <a:rPr lang="en-GB" sz="1000" i="1" dirty="0" smtClean="0">
                <a:hlinkClick r:id="rId3"/>
              </a:rPr>
              <a:t>uri=CELEX:02007R0716-20130701&amp;qid=1548341243114&amp;from=EN</a:t>
            </a:r>
            <a:endParaRPr lang="en-GB" sz="1000" i="1" dirty="0" smtClean="0"/>
          </a:p>
          <a:p>
            <a:pPr marL="0" lvl="1" indent="0">
              <a:buNone/>
            </a:pPr>
            <a:r>
              <a:rPr lang="en-GB" sz="1800" i="1" dirty="0" smtClean="0"/>
              <a:t>Implementing acts:</a:t>
            </a:r>
          </a:p>
          <a:p>
            <a:pPr marL="0" lvl="1" indent="0">
              <a:spcAft>
                <a:spcPts val="400"/>
              </a:spcAft>
              <a:buNone/>
            </a:pPr>
            <a:r>
              <a:rPr lang="en-GB" sz="1600" b="0" dirty="0" smtClean="0"/>
              <a:t>Commission Regulation (EC) No 364/2008 of 23 April 2008 – as </a:t>
            </a:r>
            <a:r>
              <a:rPr lang="en-GB" sz="1600" b="0" dirty="0"/>
              <a:t>regards the technical format for the transmission of foreign affiliates statistics and the derogations to be granted to Member </a:t>
            </a:r>
            <a:r>
              <a:rPr lang="en-GB" sz="1600" b="0" dirty="0" smtClean="0"/>
              <a:t>States</a:t>
            </a:r>
          </a:p>
          <a:p>
            <a:pPr marL="0" lvl="1" indent="0">
              <a:spcAft>
                <a:spcPts val="400"/>
              </a:spcAft>
              <a:buNone/>
            </a:pPr>
            <a:r>
              <a:rPr lang="en-GB" sz="1600" b="0" dirty="0"/>
              <a:t>Commission Regulation (EC) No 834/2009 of 11 September 2009 </a:t>
            </a:r>
            <a:r>
              <a:rPr lang="en-GB" sz="1600" b="0" dirty="0" smtClean="0"/>
              <a:t>– as regards </a:t>
            </a:r>
            <a:r>
              <a:rPr lang="en-GB" sz="1600" b="0" dirty="0"/>
              <a:t>the quality </a:t>
            </a:r>
            <a:r>
              <a:rPr lang="en-GB" sz="1600" b="0" dirty="0" smtClean="0"/>
              <a:t>reports</a:t>
            </a:r>
          </a:p>
          <a:p>
            <a:pPr marL="0" lvl="1" indent="0">
              <a:buNone/>
            </a:pPr>
            <a:r>
              <a:rPr lang="en-GB" sz="1800" i="1" dirty="0"/>
              <a:t>Other guidelines (not legally binding):</a:t>
            </a:r>
            <a:endParaRPr lang="en-GB" sz="1800" i="1" dirty="0" smtClean="0"/>
          </a:p>
          <a:p>
            <a:pPr marL="0" lvl="1" indent="0">
              <a:buNone/>
            </a:pPr>
            <a:r>
              <a:rPr lang="en-GB" sz="1600" b="0" dirty="0" smtClean="0"/>
              <a:t>FATS Recommendations Manual, 2012 edition</a:t>
            </a:r>
            <a:endParaRPr lang="en-GB" sz="1600" dirty="0" smtClean="0"/>
          </a:p>
          <a:p>
            <a:pPr marL="0" lvl="1" indent="0">
              <a:spcAft>
                <a:spcPts val="400"/>
              </a:spcAft>
              <a:buNone/>
            </a:pPr>
            <a:r>
              <a:rPr lang="en-GB" sz="1050" b="0" i="1" dirty="0">
                <a:hlinkClick r:id="rId4"/>
              </a:rPr>
              <a:t>https://</a:t>
            </a:r>
            <a:r>
              <a:rPr lang="en-GB" sz="1050" b="0" i="1" dirty="0" smtClean="0">
                <a:hlinkClick r:id="rId4"/>
              </a:rPr>
              <a:t>ec.europa.eu/eurostat/documents/3859598/5922981/KS-RA-12-016-EN.PDF</a:t>
            </a:r>
            <a:endParaRPr lang="en-GB" sz="1050" b="0" i="1" dirty="0" smtClean="0"/>
          </a:p>
          <a:p>
            <a:pPr marL="1885950" lvl="1" indent="-3055938">
              <a:buNone/>
              <a:tabLst>
                <a:tab pos="357188" algn="l"/>
                <a:tab pos="1878013" algn="l"/>
              </a:tabLst>
            </a:pPr>
            <a:r>
              <a:rPr lang="en-GB" sz="1000" b="0" dirty="0" smtClean="0"/>
              <a:t>	(IFATS EU28 update)	</a:t>
            </a:r>
            <a:r>
              <a:rPr lang="en-GB" sz="1000" b="0" dirty="0" smtClean="0">
                <a:hlinkClick r:id="rId5"/>
              </a:rPr>
              <a:t>https</a:t>
            </a:r>
            <a:r>
              <a:rPr lang="en-GB" sz="1000" b="0" dirty="0">
                <a:hlinkClick r:id="rId5"/>
              </a:rPr>
              <a:t>://</a:t>
            </a:r>
            <a:r>
              <a:rPr lang="en-GB" sz="1000" b="0" dirty="0" smtClean="0">
                <a:hlinkClick r:id="rId5"/>
              </a:rPr>
              <a:t>circabc.europa.eu/sd/a/6ac0103f-7a25-44ea-856e-92d334e0cd80/Extract_IFATS_2012%20FATS%20Manual_EU28%20update.pdf</a:t>
            </a:r>
            <a:endParaRPr lang="en-GB" sz="1000" b="0" dirty="0" smtClean="0"/>
          </a:p>
          <a:p>
            <a:pPr marL="1885950" lvl="1" indent="-3055938">
              <a:buNone/>
              <a:tabLst>
                <a:tab pos="357188" algn="l"/>
                <a:tab pos="1878013" algn="l"/>
              </a:tabLst>
            </a:pPr>
            <a:r>
              <a:rPr lang="en-GB" sz="1000" b="0" dirty="0" smtClean="0"/>
              <a:t>	(OFATS EU28 update)	</a:t>
            </a:r>
            <a:r>
              <a:rPr lang="en-GB" sz="1000" b="0" dirty="0" smtClean="0">
                <a:hlinkClick r:id="rId6"/>
              </a:rPr>
              <a:t>https</a:t>
            </a:r>
            <a:r>
              <a:rPr lang="en-GB" sz="1000" b="0" dirty="0">
                <a:hlinkClick r:id="rId6"/>
              </a:rPr>
              <a:t>://</a:t>
            </a:r>
            <a:r>
              <a:rPr lang="en-GB" sz="1000" b="0" dirty="0" smtClean="0">
                <a:hlinkClick r:id="rId6"/>
              </a:rPr>
              <a:t>circabc.europa.eu/sd/a/8e4028b3-887e-4be7-b26b-8bce7b49730e/Extract_OFATS_2012%20FATS%20Manual_EU28%20update.pdf</a:t>
            </a:r>
            <a:endParaRPr lang="en-GB" sz="1000" b="0" dirty="0" smtClean="0"/>
          </a:p>
        </p:txBody>
      </p:sp>
    </p:spTree>
    <p:extLst>
      <p:ext uri="{BB962C8B-B14F-4D97-AF65-F5344CB8AC3E}">
        <p14:creationId xmlns:p14="http://schemas.microsoft.com/office/powerpoint/2010/main" xmlns="" val="4400731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1268760"/>
            <a:ext cx="8229600" cy="720601"/>
          </a:xfrm>
        </p:spPr>
        <p:txBody>
          <a:bodyPr/>
          <a:lstStyle/>
          <a:p>
            <a:r>
              <a:rPr lang="en-GB" dirty="0"/>
              <a:t>Data requirements </a:t>
            </a:r>
          </a:p>
        </p:txBody>
      </p:sp>
      <p:sp>
        <p:nvSpPr>
          <p:cNvPr id="3" name="Content Placeholder 2"/>
          <p:cNvSpPr>
            <a:spLocks noGrp="1"/>
          </p:cNvSpPr>
          <p:nvPr>
            <p:ph idx="1"/>
          </p:nvPr>
        </p:nvSpPr>
        <p:spPr>
          <a:xfrm>
            <a:off x="457200" y="2060848"/>
            <a:ext cx="8363272" cy="4176464"/>
          </a:xfrm>
        </p:spPr>
        <p:txBody>
          <a:bodyPr/>
          <a:lstStyle/>
          <a:p>
            <a:pPr marL="0" indent="0">
              <a:spcAft>
                <a:spcPts val="1200"/>
              </a:spcAft>
              <a:buNone/>
            </a:pPr>
            <a:r>
              <a:rPr lang="en-GB" sz="1800" b="1" i="1" dirty="0" smtClean="0"/>
              <a:t>Periodicity</a:t>
            </a:r>
            <a:r>
              <a:rPr lang="en-GB" sz="1800" b="1" i="1" dirty="0"/>
              <a:t>: </a:t>
            </a:r>
            <a:r>
              <a:rPr lang="en-GB" sz="1800" i="1" dirty="0"/>
              <a:t>annual (first compulsory reference period </a:t>
            </a:r>
            <a:r>
              <a:rPr lang="en-GB" sz="1800" i="1" dirty="0" smtClean="0"/>
              <a:t>2007; first EU aggregates from reference year 2009) </a:t>
            </a:r>
            <a:endParaRPr lang="en-GB" sz="1800" dirty="0"/>
          </a:p>
          <a:p>
            <a:pPr marL="0" indent="0">
              <a:spcAft>
                <a:spcPts val="1200"/>
              </a:spcAft>
              <a:buNone/>
            </a:pPr>
            <a:r>
              <a:rPr lang="en-GB" sz="1800" b="1" i="1" dirty="0" smtClean="0"/>
              <a:t>Timeliness</a:t>
            </a:r>
            <a:r>
              <a:rPr lang="en-GB" sz="1800" b="1" i="1" dirty="0"/>
              <a:t>: </a:t>
            </a:r>
            <a:r>
              <a:rPr lang="en-GB" sz="1800" i="1" dirty="0"/>
              <a:t>t+20 months </a:t>
            </a:r>
            <a:endParaRPr lang="en-GB" sz="1800" dirty="0"/>
          </a:p>
          <a:p>
            <a:pPr marL="0" indent="0">
              <a:spcAft>
                <a:spcPts val="1200"/>
              </a:spcAft>
              <a:buNone/>
            </a:pPr>
            <a:r>
              <a:rPr lang="en-GB" sz="1800" b="1" i="1" dirty="0" smtClean="0"/>
              <a:t>Classification</a:t>
            </a:r>
            <a:r>
              <a:rPr lang="en-GB" sz="1800" b="1" i="1" dirty="0"/>
              <a:t>: </a:t>
            </a:r>
            <a:r>
              <a:rPr lang="en-GB" sz="1800" i="1" dirty="0"/>
              <a:t>NACE Rev. 2 (in IFATS implemented from </a:t>
            </a:r>
            <a:r>
              <a:rPr lang="en-GB" sz="1800" i="1" dirty="0" smtClean="0"/>
              <a:t>reference </a:t>
            </a:r>
            <a:r>
              <a:rPr lang="en-GB" sz="1800" i="1" dirty="0"/>
              <a:t>year 2008, in OFATS from 2010) </a:t>
            </a:r>
            <a:endParaRPr lang="en-GB" sz="1800" dirty="0"/>
          </a:p>
          <a:p>
            <a:pPr marL="0" indent="0">
              <a:buNone/>
            </a:pPr>
            <a:r>
              <a:rPr lang="en-GB" sz="1800" b="1" i="1" dirty="0" smtClean="0"/>
              <a:t>Data series</a:t>
            </a:r>
            <a:r>
              <a:rPr lang="en-GB" sz="1800" i="1" dirty="0" smtClean="0"/>
              <a:t> (combining geographical and economic breakdowns)</a:t>
            </a:r>
            <a:r>
              <a:rPr lang="en-GB" sz="1800" b="1" i="1" dirty="0" smtClean="0"/>
              <a:t>: </a:t>
            </a:r>
            <a:endParaRPr lang="en-GB" sz="1800" dirty="0"/>
          </a:p>
          <a:p>
            <a:pPr marL="179388" indent="-179388">
              <a:tabLst>
                <a:tab pos="1978025" algn="l"/>
              </a:tabLst>
            </a:pPr>
            <a:r>
              <a:rPr lang="en-GB" sz="1800" b="1" u="sng" dirty="0" smtClean="0"/>
              <a:t>Inward FATS</a:t>
            </a:r>
            <a:r>
              <a:rPr lang="en-GB" sz="1800" b="1" dirty="0" smtClean="0"/>
              <a:t>:	</a:t>
            </a:r>
            <a:r>
              <a:rPr lang="en-GB" sz="1800" dirty="0" smtClean="0"/>
              <a:t>1</a:t>
            </a:r>
            <a:r>
              <a:rPr lang="en-GB" sz="1800" dirty="0"/>
              <a:t>) </a:t>
            </a:r>
            <a:r>
              <a:rPr lang="en-GB" sz="1800" dirty="0" smtClean="0"/>
              <a:t>27+14 </a:t>
            </a:r>
            <a:r>
              <a:rPr lang="en-GB" sz="1800" dirty="0"/>
              <a:t>main partners x detailed </a:t>
            </a:r>
            <a:r>
              <a:rPr lang="en-GB" sz="1800" dirty="0" smtClean="0"/>
              <a:t>activities	</a:t>
            </a:r>
          </a:p>
          <a:p>
            <a:pPr marL="0" indent="0">
              <a:spcAft>
                <a:spcPts val="1200"/>
              </a:spcAft>
              <a:buNone/>
              <a:tabLst>
                <a:tab pos="1978025" algn="l"/>
              </a:tabLst>
            </a:pPr>
            <a:r>
              <a:rPr lang="en-GB" sz="1800" dirty="0"/>
              <a:t>	</a:t>
            </a:r>
            <a:r>
              <a:rPr lang="en-GB" sz="1800" dirty="0" smtClean="0"/>
              <a:t>2</a:t>
            </a:r>
            <a:r>
              <a:rPr lang="en-GB" sz="1800" dirty="0"/>
              <a:t>) all partners x total economy (</a:t>
            </a:r>
            <a:r>
              <a:rPr lang="en-GB" sz="1800" dirty="0" smtClean="0"/>
              <a:t>B-N and S95 </a:t>
            </a:r>
            <a:r>
              <a:rPr lang="en-GB" sz="1800" dirty="0"/>
              <a:t>excl</a:t>
            </a:r>
            <a:r>
              <a:rPr lang="en-GB" sz="1800" dirty="0" smtClean="0"/>
              <a:t>. K</a:t>
            </a:r>
            <a:r>
              <a:rPr lang="en-GB" sz="1800" dirty="0"/>
              <a:t>) </a:t>
            </a:r>
          </a:p>
          <a:p>
            <a:pPr marL="179388" indent="-160338">
              <a:spcBef>
                <a:spcPts val="0"/>
              </a:spcBef>
              <a:tabLst>
                <a:tab pos="2157413" algn="l"/>
              </a:tabLst>
            </a:pPr>
            <a:r>
              <a:rPr lang="en-GB" sz="1800" b="1" u="sng" dirty="0" smtClean="0"/>
              <a:t>Outward FATS</a:t>
            </a:r>
            <a:r>
              <a:rPr lang="en-GB" sz="1800" b="1" dirty="0" smtClean="0"/>
              <a:t>:</a:t>
            </a:r>
            <a:r>
              <a:rPr lang="en-GB" sz="1800" dirty="0"/>
              <a:t>	</a:t>
            </a:r>
            <a:r>
              <a:rPr lang="en-GB" sz="1800" dirty="0" smtClean="0"/>
              <a:t>1</a:t>
            </a:r>
            <a:r>
              <a:rPr lang="en-GB" sz="1800" dirty="0"/>
              <a:t>) 9 main partners x detailed activities </a:t>
            </a:r>
          </a:p>
          <a:p>
            <a:pPr marL="0" indent="0">
              <a:buNone/>
              <a:tabLst>
                <a:tab pos="2157413" algn="l"/>
              </a:tabLst>
            </a:pPr>
            <a:r>
              <a:rPr lang="en-GB" sz="1800" dirty="0" smtClean="0"/>
              <a:t>	2</a:t>
            </a:r>
            <a:r>
              <a:rPr lang="en-GB" sz="1800" dirty="0"/>
              <a:t>) </a:t>
            </a:r>
            <a:r>
              <a:rPr lang="en-GB" sz="1800" dirty="0" smtClean="0"/>
              <a:t>adding another 23 partners </a:t>
            </a:r>
            <a:r>
              <a:rPr lang="en-GB" sz="1800" dirty="0"/>
              <a:t>x 17 main activities </a:t>
            </a:r>
          </a:p>
          <a:p>
            <a:pPr marL="0" indent="0">
              <a:buNone/>
              <a:tabLst>
                <a:tab pos="2157413" algn="l"/>
              </a:tabLst>
            </a:pPr>
            <a:r>
              <a:rPr lang="en-GB" sz="1800" dirty="0" smtClean="0"/>
              <a:t>	3</a:t>
            </a:r>
            <a:r>
              <a:rPr lang="en-GB" sz="1800" dirty="0"/>
              <a:t>) all partners x total economy (B-S excl. O) </a:t>
            </a:r>
          </a:p>
        </p:txBody>
      </p:sp>
    </p:spTree>
    <p:extLst>
      <p:ext uri="{BB962C8B-B14F-4D97-AF65-F5344CB8AC3E}">
        <p14:creationId xmlns:p14="http://schemas.microsoft.com/office/powerpoint/2010/main" xmlns="" val="3466195093"/>
      </p:ext>
    </p:extLst>
  </p:cSld>
  <p:clrMapOvr>
    <a:masterClrMapping/>
  </p:clrMapOvr>
  <p:timing>
    <p:tnLst>
      <p:par>
        <p:cTn id="1" dur="indefinite" restart="never" nodeType="tmRoot"/>
      </p:par>
    </p:tnLst>
  </p:timing>
</p:sld>
</file>

<file path=ppt/theme/theme1.xml><?xml version="1.0" encoding="utf-8"?>
<a:theme xmlns:a="http://schemas.openxmlformats.org/drawingml/2006/main" name="Estat_blue_E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33176"/>
        </a:solidFill>
        <a:ln>
          <a:solidFill>
            <a:srgbClr val="133176"/>
          </a:solidFill>
        </a:ln>
      </a:spPr>
      <a:bodyPr anchor="ctr"/>
      <a:lstStyle>
        <a:defPPr algn="ctr" defTabSz="457200" fontAlgn="auto">
          <a:spcBef>
            <a:spcPts val="0"/>
          </a:spcBef>
          <a:spcAft>
            <a:spcPts val="0"/>
          </a:spcAft>
          <a:defRPr sz="1800" b="0"/>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txDef>
      <a:spPr>
        <a:noFill/>
      </a:spPr>
      <a:bodyPr wrap="none" rtlCol="0">
        <a:spAutoFit/>
      </a:bodyPr>
      <a:lstStyle>
        <a:defPPr>
          <a:defRPr sz="2400" b="0" dirty="0" err="1" smtClean="0">
            <a:solidFill>
              <a:srgbClr val="0F5494"/>
            </a:solidFill>
          </a:defRPr>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EC_Collab_Status xmlns="d8e0feea-6ad5-4ffb-92eb-dab9a0cea37f">Final</EC_Collab_Status>
    <Statistical_x0020_Programme_x0020_Theme_x0020__x0028_Press_x0029_ xmlns="d8e0feea-6ad5-4ffb-92eb-dab9a0cea37f" xsi:nil="true"/>
    <Frame_x0020_Title_x0020__x0028_Long_x0029_ xmlns="d8e0feea-6ad5-4ffb-92eb-dab9a0cea37f" xsi:nil="true"/>
    <LCI xmlns="d8e0feea-6ad5-4ffb-92eb-dab9a0cea37f" xsi:nil="true"/>
    <Document_x0020_Title xmlns="d8e0feea-6ad5-4ffb-92eb-dab9a0cea37f">Powerpoint Presentation Blue</Document_x0020_Title>
    <Production_x0020_Date xmlns="d8e0feea-6ad5-4ffb-92eb-dab9a0cea37f" xsi:nil="true"/>
    <Thematic_x0020_Base xmlns="d8e0feea-6ad5-4ffb-92eb-dab9a0cea37f" xsi:nil="true"/>
    <_Status xmlns="http://schemas.microsoft.com/sharepoint/v3/fields">Not Started</_Status>
    <Statistical_x0020_Programme_x0020_Theme xmlns="d8e0feea-6ad5-4ffb-92eb-dab9a0cea37f" xsi:nil="true"/>
    <EC_Collab_Reference xmlns="d8e0feea-6ad5-4ffb-92eb-dab9a0cea37f" xsi:nil="true"/>
    <Frame_x0020_Title xmlns="d8e0feea-6ad5-4ffb-92eb-dab9a0cea37f">Powerpoint Presentation Blue</Frame_x0020_Title>
    <Document_x0020_Subtitle xmlns="d8e0feea-6ad5-4ffb-92eb-dab9a0cea37f" xsi:nil="true"/>
    <Meeting_x0020_Date xmlns="d8e0feea-6ad5-4ffb-92eb-dab9a0cea37f" xsi:nil="true"/>
    <Reference_x0020_Code_x0020__x0028_Frame_x0029_ xmlns="d8e0feea-6ad5-4ffb-92eb-dab9a0cea37f" xsi:nil="true"/>
    <Reference_x0020_Code xmlns="d8e0feea-6ad5-4ffb-92eb-dab9a0cea37f" xsi:nil="true"/>
    <EC_Collab_DocumentLanguage xmlns="d8e0feea-6ad5-4ffb-92eb-dab9a0cea37f">EN</EC_Collab_DocumentLanguage>
    <DocID xmlns="d8e0feea-6ad5-4ffb-92eb-dab9a0cea37f" xsi:nil="true"/>
    <LngVerId xmlns="d8e0feea-6ad5-4ffb-92eb-dab9a0cea37f" xsi:nil="true"/>
    <NOMCOM xmlns="d8e0feea-6ad5-4ffb-92eb-dab9a0cea37f" xsi:nil="true"/>
    <_dlc_DocId xmlns="0a0aeac8-6f62-421a-b37d-09c09a5e8553">UAM7TH3CYF7M-9-76846</_dlc_DocId>
    <_dlc_DocIdUrl xmlns="0a0aeac8-6f62-421a-b37d-09c09a5e8553">
      <Url>https://myintracomm-collab.ec.europa.eu/dg/ESTAT/DO.U.C.EUR/_layouts/DocIdRedir.aspx?ID=UAM7TH3CYF7M-9-76846</Url>
      <Description>UAM7TH3CYF7M-9-76846</Description>
    </_dlc_DocIdUrl>
  </documentManagement>
</p:properties>
</file>

<file path=customXml/item3.xml><?xml version="1.0" encoding="utf-8"?>
<ct:contentTypeSchema xmlns:ct="http://schemas.microsoft.com/office/2006/metadata/contentType" xmlns:ma="http://schemas.microsoft.com/office/2006/metadata/properties/metaAttributes" ct:_="" ma:_="" ma:contentTypeName="EC Document" ma:contentTypeID="0x010100258AA79CEB83498886A3A0868112325000CA38245252EBB246984C8BB53A56F839" ma:contentTypeVersion="18" ma:contentTypeDescription="Create a new document in this library." ma:contentTypeScope="" ma:versionID="372fec5651c9ce8b649d304101f7aada">
  <xsd:schema xmlns:xsd="http://www.w3.org/2001/XMLSchema" xmlns:xs="http://www.w3.org/2001/XMLSchema" xmlns:p="http://schemas.microsoft.com/office/2006/metadata/properties" xmlns:ns2="http://schemas.microsoft.com/sharepoint/v3/fields" xmlns:ns3="d8e0feea-6ad5-4ffb-92eb-dab9a0cea37f" xmlns:ns4="0a0aeac8-6f62-421a-b37d-09c09a5e8553" targetNamespace="http://schemas.microsoft.com/office/2006/metadata/properties" ma:root="true" ma:fieldsID="c71db3f3795027cb57b74a1666915b33" ns2:_="" ns3:_="" ns4:_="">
    <xsd:import namespace="http://schemas.microsoft.com/sharepoint/v3/fields"/>
    <xsd:import namespace="d8e0feea-6ad5-4ffb-92eb-dab9a0cea37f"/>
    <xsd:import namespace="0a0aeac8-6f62-421a-b37d-09c09a5e8553"/>
    <xsd:element name="properties">
      <xsd:complexType>
        <xsd:sequence>
          <xsd:element name="documentManagement">
            <xsd:complexType>
              <xsd:all>
                <xsd:element ref="ns3:EC_Collab_Reference" minOccurs="0"/>
                <xsd:element ref="ns2:_Status" minOccurs="0"/>
                <xsd:element ref="ns3:EC_Collab_DocumentLanguage"/>
                <xsd:element ref="ns3:EC_Collab_Status"/>
                <xsd:element ref="ns4:_dlc_DocId" minOccurs="0"/>
                <xsd:element ref="ns4:_dlc_DocIdUrl" minOccurs="0"/>
                <xsd:element ref="ns4:_dlc_DocIdPersistId" minOccurs="0"/>
                <xsd:element ref="ns3:Document_x0020_Subtitle" minOccurs="0"/>
                <xsd:element ref="ns3:Document_x0020_Title"/>
                <xsd:element ref="ns3:Frame_x0020_Title"/>
                <xsd:element ref="ns3:LCI" minOccurs="0"/>
                <xsd:element ref="ns3:Meeting_x0020_Date" minOccurs="0"/>
                <xsd:element ref="ns3:NOMCOM" minOccurs="0"/>
                <xsd:element ref="ns3:Production_x0020_Date" minOccurs="0"/>
                <xsd:element ref="ns3:Reference_x0020_Code" minOccurs="0"/>
                <xsd:element ref="ns3:Reference_x0020_Code_x0020__x0028_Frame_x0029_" minOccurs="0"/>
                <xsd:element ref="ns3:Statistical_x0020_Programme_x0020_Theme" minOccurs="0"/>
                <xsd:element ref="ns3:Statistical_x0020_Programme_x0020_Theme_x0020__x0028_Press_x0029_" minOccurs="0"/>
                <xsd:element ref="ns3:Thematic_x0020_Base" minOccurs="0"/>
                <xsd:element ref="ns3:DocID" minOccurs="0"/>
                <xsd:element ref="ns3:LngVerId" minOccurs="0"/>
                <xsd:element ref="ns3:Frame_x0020_Title_x0020__x0028_Long_x0029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13" nillable="true" ma:displayName="Status" ma:default="Not Started" ma:hidden="true"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schema>
  <xsd:schema xmlns:xsd="http://www.w3.org/2001/XMLSchema" xmlns:xs="http://www.w3.org/2001/XMLSchema" xmlns:dms="http://schemas.microsoft.com/office/2006/documentManagement/types" xmlns:pc="http://schemas.microsoft.com/office/infopath/2007/PartnerControls" targetNamespace="d8e0feea-6ad5-4ffb-92eb-dab9a0cea37f" elementFormDefault="qualified">
    <xsd:import namespace="http://schemas.microsoft.com/office/2006/documentManagement/types"/>
    <xsd:import namespace="http://schemas.microsoft.com/office/infopath/2007/PartnerControls"/>
    <xsd:element name="EC_Collab_Reference" ma:index="12" nillable="true" ma:displayName="Reference" ma:internalName="EC_Collab_Reference">
      <xsd:simpleType>
        <xsd:restriction base="dms:Text"/>
      </xsd:simpleType>
    </xsd:element>
    <xsd:element name="EC_Collab_DocumentLanguage" ma:index="14" ma:displayName="Language" ma:default="EN" ma:internalName="EC_Collab_DocumentLanguage">
      <xsd:simpleType>
        <xsd:restriction base="dms:Choice">
          <xsd:enumeration value="BG"/>
          <xsd:enumeration value="ES"/>
          <xsd:enumeration value="CS"/>
          <xsd:enumeration value="DA"/>
          <xsd:enumeration value="DE"/>
          <xsd:enumeration value="ET"/>
          <xsd:enumeration value="EL"/>
          <xsd:enumeration value="EN"/>
          <xsd:enumeration value="FR"/>
          <xsd:enumeration value="GA"/>
          <xsd:enumeration value="IT"/>
          <xsd:enumeration value="LT"/>
          <xsd:enumeration value="LV"/>
          <xsd:enumeration value="HU"/>
          <xsd:enumeration value="MT"/>
          <xsd:enumeration value="NL"/>
          <xsd:enumeration value="PL"/>
          <xsd:enumeration value="PT"/>
          <xsd:enumeration value="RO"/>
          <xsd:enumeration value="SK"/>
          <xsd:enumeration value="SL"/>
          <xsd:enumeration value="FI"/>
          <xsd:enumeration value="SV"/>
          <xsd:enumeration value="HR"/>
          <xsd:enumeration value="MK"/>
          <xsd:enumeration value="TR"/>
          <xsd:enumeration value="EU"/>
          <xsd:enumeration value="CA"/>
          <xsd:enumeration value="GL"/>
          <xsd:enumeration value="AB"/>
          <xsd:enumeration value="AA"/>
          <xsd:enumeration value="AF"/>
          <xsd:enumeration value="AK"/>
          <xsd:enumeration value="SQ"/>
          <xsd:enumeration value="AM"/>
          <xsd:enumeration value="AR"/>
          <xsd:enumeration value="AN"/>
          <xsd:enumeration value="HY"/>
          <xsd:enumeration value="AS"/>
          <xsd:enumeration value="AV"/>
          <xsd:enumeration value="AE"/>
          <xsd:enumeration value="AY"/>
          <xsd:enumeration value="AZ"/>
          <xsd:enumeration value="BM"/>
          <xsd:enumeration value="BA"/>
          <xsd:enumeration value="BE"/>
          <xsd:enumeration value="BN"/>
          <xsd:enumeration value="BH"/>
          <xsd:enumeration value="BI"/>
          <xsd:enumeration value="NB"/>
          <xsd:enumeration value="BS"/>
          <xsd:enumeration value="BR"/>
          <xsd:enumeration value="MY"/>
          <xsd:enumeration value="KM"/>
          <xsd:enumeration value="CH"/>
          <xsd:enumeration value="CE"/>
          <xsd:enumeration value="NY"/>
          <xsd:enumeration value="ZH"/>
          <xsd:enumeration value="CU"/>
          <xsd:enumeration value="CV"/>
          <xsd:enumeration value="KW"/>
          <xsd:enumeration value="CO"/>
          <xsd:enumeration value="CR"/>
          <xsd:enumeration value="DV"/>
          <xsd:enumeration value="DZ"/>
          <xsd:enumeration value="EO"/>
          <xsd:enumeration value="EE"/>
          <xsd:enumeration value="FO"/>
          <xsd:enumeration value="FJ"/>
          <xsd:enumeration value="FF"/>
          <xsd:enumeration value="GD"/>
          <xsd:enumeration value="LG"/>
          <xsd:enumeration value="KA"/>
          <xsd:enumeration value="GN"/>
          <xsd:enumeration value="GU"/>
          <xsd:enumeration value="HT"/>
          <xsd:enumeration value="HA"/>
          <xsd:enumeration value="HE"/>
          <xsd:enumeration value="HZ"/>
          <xsd:enumeration value="HI"/>
          <xsd:enumeration value="HO"/>
          <xsd:enumeration value="IS"/>
          <xsd:enumeration value="IO"/>
          <xsd:enumeration value="IG"/>
          <xsd:enumeration value="ID"/>
          <xsd:enumeration value="IA"/>
          <xsd:enumeration value="IE"/>
          <xsd:enumeration value="IU"/>
          <xsd:enumeration value="IK"/>
          <xsd:enumeration value="JA"/>
          <xsd:enumeration value="JV"/>
          <xsd:enumeration value="KL"/>
          <xsd:enumeration value="KN"/>
          <xsd:enumeration value="KR"/>
          <xsd:enumeration value="KS"/>
          <xsd:enumeration value="KK"/>
          <xsd:enumeration value="KI"/>
          <xsd:enumeration value="RW"/>
          <xsd:enumeration value="KY"/>
          <xsd:enumeration value="KV"/>
          <xsd:enumeration value="KG"/>
          <xsd:enumeration value="KO"/>
          <xsd:enumeration value="KJ"/>
          <xsd:enumeration value="KU"/>
          <xsd:enumeration value="LO"/>
          <xsd:enumeration value="LA"/>
          <xsd:enumeration value="LI"/>
          <xsd:enumeration value="LN"/>
          <xsd:enumeration value="LU"/>
          <xsd:enumeration value="LB"/>
          <xsd:enumeration value="MG"/>
          <xsd:enumeration value="MS"/>
          <xsd:enumeration value="ML"/>
          <xsd:enumeration value="GV"/>
          <xsd:enumeration value="MI"/>
          <xsd:enumeration value="MR"/>
          <xsd:enumeration value="MH"/>
          <xsd:enumeration value="MN"/>
          <xsd:enumeration value="NA"/>
          <xsd:enumeration value="NV"/>
          <xsd:enumeration value="ND"/>
          <xsd:enumeration value="NR"/>
          <xsd:enumeration value="NG"/>
          <xsd:enumeration value="NE"/>
          <xsd:enumeration value="SE"/>
          <xsd:enumeration value="NO"/>
          <xsd:enumeration value="NN"/>
          <xsd:enumeration value="OC"/>
          <xsd:enumeration value="OJ"/>
          <xsd:enumeration value="OR"/>
          <xsd:enumeration value="OM"/>
          <xsd:enumeration value="OS"/>
          <xsd:enumeration value="PI"/>
          <xsd:enumeration value="PA"/>
          <xsd:enumeration value="FA"/>
          <xsd:enumeration value="PS"/>
          <xsd:enumeration value="QU"/>
          <xsd:enumeration value="RM"/>
          <xsd:enumeration value="RN"/>
          <xsd:enumeration value="RU"/>
          <xsd:enumeration value="SM"/>
          <xsd:enumeration value="SG"/>
          <xsd:enumeration value="SA"/>
          <xsd:enumeration value="SC"/>
          <xsd:enumeration value="SR"/>
          <xsd:enumeration value="SN"/>
          <xsd:enumeration value="II"/>
          <xsd:enumeration value="SD"/>
          <xsd:enumeration value="SI"/>
          <xsd:enumeration value="SO"/>
          <xsd:enumeration value="ST"/>
          <xsd:enumeration value="SU"/>
          <xsd:enumeration value="SW"/>
          <xsd:enumeration value="SS"/>
          <xsd:enumeration value="TL"/>
          <xsd:enumeration value="TY"/>
          <xsd:enumeration value="TG"/>
          <xsd:enumeration value="TA"/>
          <xsd:enumeration value="TT"/>
          <xsd:enumeration value="TE"/>
          <xsd:enumeration value="TH"/>
          <xsd:enumeration value="BO"/>
          <xsd:enumeration value="TI"/>
          <xsd:enumeration value="TO"/>
          <xsd:enumeration value="TS"/>
          <xsd:enumeration value="TN"/>
          <xsd:enumeration value="TK"/>
          <xsd:enumeration value="TW"/>
          <xsd:enumeration value="UG"/>
          <xsd:enumeration value="UK"/>
          <xsd:enumeration value="UR"/>
          <xsd:enumeration value="UZ"/>
          <xsd:enumeration value="VE"/>
          <xsd:enumeration value="VI"/>
          <xsd:enumeration value="VO"/>
          <xsd:enumeration value="WA"/>
          <xsd:enumeration value="CY"/>
          <xsd:enumeration value="FY"/>
          <xsd:enumeration value="WO"/>
          <xsd:enumeration value="XH"/>
          <xsd:enumeration value="YI"/>
          <xsd:enumeration value="YO"/>
          <xsd:enumeration value="ZA"/>
          <xsd:enumeration value="ZU"/>
        </xsd:restriction>
      </xsd:simpleType>
    </xsd:element>
    <xsd:element name="EC_Collab_Status" ma:index="15" ma:displayName="EC Status" ma:default="Not Started" ma:internalName="EC_Collab_Status">
      <xsd:simpleType>
        <xsd:restriction base="dms:Choice">
          <xsd:enumeration value="Not Started"/>
          <xsd:enumeration value="Draft"/>
          <xsd:enumeration value="Reviewed"/>
          <xsd:enumeration value="Scheduled"/>
          <xsd:enumeration value="Published"/>
          <xsd:enumeration value="Final"/>
          <xsd:enumeration value="Expired"/>
        </xsd:restriction>
      </xsd:simpleType>
    </xsd:element>
    <xsd:element name="Document_x0020_Subtitle" ma:index="19" nillable="true" ma:displayName="Document Subtitle" ma:internalName="Document_x0020_Subtitle">
      <xsd:simpleType>
        <xsd:restriction base="dms:Text">
          <xsd:maxLength value="255"/>
        </xsd:restriction>
      </xsd:simpleType>
    </xsd:element>
    <xsd:element name="Document_x0020_Title" ma:index="20" ma:displayName="Document Title" ma:internalName="Document_x0020_Title">
      <xsd:simpleType>
        <xsd:restriction base="dms:Note">
          <xsd:maxLength value="255"/>
        </xsd:restriction>
      </xsd:simpleType>
    </xsd:element>
    <xsd:element name="Frame_x0020_Title" ma:index="21" ma:displayName="Frame Title" ma:description="The main title of the document" ma:internalName="Frame_x0020_Title">
      <xsd:simpleType>
        <xsd:restriction base="dms:Text">
          <xsd:maxLength value="255"/>
        </xsd:restriction>
      </xsd:simpleType>
    </xsd:element>
    <xsd:element name="LCI" ma:index="22" nillable="true" ma:displayName="LCI" ma:internalName="LCI">
      <xsd:simpleType>
        <xsd:restriction base="dms:Text">
          <xsd:maxLength value="255"/>
        </xsd:restriction>
      </xsd:simpleType>
    </xsd:element>
    <xsd:element name="Meeting_x0020_Date" ma:index="23" nillable="true" ma:displayName="Meeting Date" ma:format="DateOnly" ma:internalName="Meeting_x0020_Date">
      <xsd:simpleType>
        <xsd:restriction base="dms:DateTime"/>
      </xsd:simpleType>
    </xsd:element>
    <xsd:element name="NOMCOM" ma:index="24" nillable="true" ma:displayName="NOMCOM" ma:internalName="NOMCOM">
      <xsd:simpleType>
        <xsd:restriction base="dms:Text">
          <xsd:maxLength value="255"/>
        </xsd:restriction>
      </xsd:simpleType>
    </xsd:element>
    <xsd:element name="Production_x0020_Date" ma:index="25" nillable="true" ma:displayName="Production Date" ma:format="DateOnly" ma:internalName="Production_x0020_Date">
      <xsd:simpleType>
        <xsd:restriction base="dms:DateTime"/>
      </xsd:simpleType>
    </xsd:element>
    <xsd:element name="Reference_x0020_Code" ma:index="26" nillable="true" ma:displayName="Reference Code" ma:internalName="Reference_x0020_Code">
      <xsd:simpleType>
        <xsd:restriction base="dms:Text">
          <xsd:maxLength value="255"/>
        </xsd:restriction>
      </xsd:simpleType>
    </xsd:element>
    <xsd:element name="Reference_x0020_Code_x0020__x0028_Frame_x0029_" ma:index="27" nillable="true" ma:displayName="Reference Code (Frame)" ma:internalName="Reference_x0020_Code_x0020__x0028_Frame_x0029_">
      <xsd:simpleType>
        <xsd:restriction base="dms:Text">
          <xsd:maxLength value="255"/>
        </xsd:restriction>
      </xsd:simpleType>
    </xsd:element>
    <xsd:element name="Statistical_x0020_Programme_x0020_Theme" ma:index="28" nillable="true" ma:displayName="Statistical Programme Theme" ma:internalName="Statistical_x0020_Programme_x0020_Theme">
      <xsd:simpleType>
        <xsd:restriction base="dms:Text">
          <xsd:maxLength value="255"/>
        </xsd:restriction>
      </xsd:simpleType>
    </xsd:element>
    <xsd:element name="Statistical_x0020_Programme_x0020_Theme_x0020__x0028_Press_x0029_" ma:index="29" nillable="true" ma:displayName="Statistical Programme Theme (Press)" ma:internalName="Statistical_x0020_Programme_x0020_Theme_x0020__x0028_Press_x0029_">
      <xsd:simpleType>
        <xsd:restriction base="dms:Text">
          <xsd:maxLength value="255"/>
        </xsd:restriction>
      </xsd:simpleType>
    </xsd:element>
    <xsd:element name="Thematic_x0020_Base" ma:index="30" nillable="true" ma:displayName="Thematic Base" ma:internalName="Thematic_x0020_Base">
      <xsd:simpleType>
        <xsd:restriction base="dms:Text">
          <xsd:maxLength value="255"/>
        </xsd:restriction>
      </xsd:simpleType>
    </xsd:element>
    <xsd:element name="DocID" ma:index="31" nillable="true" ma:displayName="Douceur 3 ID" ma:description="Legacy ID" ma:internalName="DocID" ma:percentage="FALSE">
      <xsd:simpleType>
        <xsd:restriction base="dms:Number"/>
      </xsd:simpleType>
    </xsd:element>
    <xsd:element name="LngVerId" ma:index="32" nillable="true" ma:displayName="LngVerId" ma:internalName="LngVerId">
      <xsd:simpleType>
        <xsd:restriction base="dms:Number"/>
      </xsd:simpleType>
    </xsd:element>
    <xsd:element name="Frame_x0020_Title_x0020__x0028_Long_x0029_" ma:index="33" nillable="true" ma:displayName="Frame Title (Long)" ma:description="The main title of the document - extended" ma:internalName="Frame_x0020_Title_x0020__x0028_Long_x0029_">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a0aeac8-6f62-421a-b37d-09c09a5e8553" elementFormDefault="qualified">
    <xsd:import namespace="http://schemas.microsoft.com/office/2006/documentManagement/types"/>
    <xsd:import namespace="http://schemas.microsoft.com/office/infopath/2007/PartnerControls"/>
    <xsd:element name="_dlc_DocId" ma:index="16" nillable="true" ma:displayName="Document ID Value" ma:description="The value of the document ID assigned to this item." ma:internalName="_dlc_DocId" ma:readOnly="true">
      <xsd:simpleType>
        <xsd:restriction base="dms:Text"/>
      </xsd:simpleType>
    </xsd:element>
    <xsd:element name="_dlc_DocIdUrl" ma:index="17"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8"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9" ma:displayName="Author"/>
        <xsd:element ref="dcterms:created" minOccurs="0" maxOccurs="1"/>
        <xsd:element ref="dc:identifier" minOccurs="0" maxOccurs="1"/>
        <xsd:element name="contentType" minOccurs="0" maxOccurs="1" type="xsd:string" ma:index="0" ma:displayName="Content Type"/>
        <xsd:element ref="dc:title" minOccurs="0" maxOccurs="1" ma:index="7" ma:displayName="Title"/>
        <xsd:element ref="dc:subject" minOccurs="0" maxOccurs="1" ma:index="8" ma:displayName="Subject"/>
        <xsd:element ref="dc:description" minOccurs="0" maxOccurs="1" ma:index="11" ma:displayName="Comments"/>
        <xsd:element name="keywords" minOccurs="0" maxOccurs="1" type="xsd:string" ma:index="10"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E3BECD20-5386-401E-9EC2-BF50FEAF857F}">
  <ds:schemaRefs>
    <ds:schemaRef ds:uri="http://schemas.microsoft.com/sharepoint/v3/contenttype/forms"/>
  </ds:schemaRefs>
</ds:datastoreItem>
</file>

<file path=customXml/itemProps2.xml><?xml version="1.0" encoding="utf-8"?>
<ds:datastoreItem xmlns:ds="http://schemas.openxmlformats.org/officeDocument/2006/customXml" ds:itemID="{DE5D79E1-4C76-42B8-882E-FF42CF4168F3}">
  <ds:schemaRefs>
    <ds:schemaRef ds:uri="0a0aeac8-6f62-421a-b37d-09c09a5e8553"/>
    <ds:schemaRef ds:uri="http://purl.org/dc/terms/"/>
    <ds:schemaRef ds:uri="http://purl.org/dc/dcmitype/"/>
    <ds:schemaRef ds:uri="http://www.w3.org/XML/1998/namespace"/>
    <ds:schemaRef ds:uri="http://purl.org/dc/elements/1.1/"/>
    <ds:schemaRef ds:uri="http://schemas.microsoft.com/office/infopath/2007/PartnerControls"/>
    <ds:schemaRef ds:uri="http://schemas.openxmlformats.org/package/2006/metadata/core-properties"/>
    <ds:schemaRef ds:uri="http://schemas.microsoft.com/office/2006/documentManagement/types"/>
    <ds:schemaRef ds:uri="d8e0feea-6ad5-4ffb-92eb-dab9a0cea37f"/>
    <ds:schemaRef ds:uri="http://schemas.microsoft.com/sharepoint/v3/fields"/>
    <ds:schemaRef ds:uri="http://schemas.microsoft.com/office/2006/metadata/properties"/>
  </ds:schemaRefs>
</ds:datastoreItem>
</file>

<file path=customXml/itemProps3.xml><?xml version="1.0" encoding="utf-8"?>
<ds:datastoreItem xmlns:ds="http://schemas.openxmlformats.org/officeDocument/2006/customXml" ds:itemID="{5F505323-86F8-437D-BDB6-29505FA8C66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d8e0feea-6ad5-4ffb-92eb-dab9a0cea37f"/>
    <ds:schemaRef ds:uri="0a0aeac8-6f62-421a-b37d-09c09a5e855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8D15C50B-6511-4643-A2A8-211EE1E5EA1C}">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
  <TotalTime>1052</TotalTime>
  <Words>284</Words>
  <Application>Microsoft Office PowerPoint</Application>
  <PresentationFormat>On-screen Show (4:3)</PresentationFormat>
  <Paragraphs>39</Paragraphs>
  <Slides>4</Slides>
  <Notes>2</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Estat_blue_EN</vt:lpstr>
      <vt:lpstr>Foreign affiliates statistics (FATS)</vt:lpstr>
      <vt:lpstr>How do we understand FATS</vt:lpstr>
      <vt:lpstr>Legal framework for FATS in the EU</vt:lpstr>
      <vt:lpstr>Data requirements </vt:lpstr>
    </vt:vector>
  </TitlesOfParts>
  <Company>European Commission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Foreign affiliates statistics (FATS)</dc:title>
  <dc:creator>ESTAT G6</dc:creator>
  <cp:lastModifiedBy>Petrika Jorgji</cp:lastModifiedBy>
  <cp:revision>83</cp:revision>
  <cp:lastPrinted>2019-01-24T16:57:36Z</cp:lastPrinted>
  <dcterms:created xsi:type="dcterms:W3CDTF">2013-03-15T13:29:43Z</dcterms:created>
  <dcterms:modified xsi:type="dcterms:W3CDTF">2019-02-20T16:47:02Z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0x010100258AA79CEB83498886A3A0868112325000CA38245252EBB246984C8BB53A56F839</vt:lpwstr>
  </property>
  <property fmtid="{D5CDD505-2E9C-101B-9397-08002B2CF9AE}" pid="3" name="_dlc_DocIdItemGuid">
    <vt:lpwstr>48b17e8f-7936-42ff-bacc-4f7708061fe5</vt:lpwstr>
  </property>
</Properties>
</file>